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0.xml" ContentType="application/vnd.openxmlformats-officedocument.presentationml.notes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autoCompressPictures="0" embedTrueTypeFonts="1" saveSubsetFonts="1">
  <p:sldMasterIdLst>
    <p:sldMasterId id="2147483648" r:id="rId1"/>
    <p:sldMasterId id="2147483660" r:id="rId2"/>
  </p:sldMasterIdLst>
  <p:notesMasterIdLst>
    <p:notesMasterId r:id="rId3"/>
  </p:notesMasterIdLst>
  <p:sldIdLst>
    <p:sldId id="278" r:id="rId4"/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Montserrat"/>
      <p:regular r:id="rId15"/>
    </p:embeddedFont>
    <p:embeddedFont>
      <p:font typeface="Montserrat"/>
      <p:regular r:id="rId16"/>
    </p:embeddedFont>
    <p:embeddedFont>
      <p:font typeface="Montserrat"/>
      <p:regular r:id="rId17"/>
    </p:embeddedFont>
    <p:embeddedFont>
      <p:font typeface="Montserrat"/>
      <p:regular r:id="rId18"/>
    </p:embeddedFont>
  </p:embeddedFontLst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tableStyles" Target="tableStyles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3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0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741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1048742" name="Slide Image Placeholder 3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lang="en-US"/>
          </a:p>
        </p:txBody>
      </p:sp>
      <p:sp>
        <p:nvSpPr>
          <p:cNvPr id="1048743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/>
        </p:spPr>
        <p:txBody>
          <a:bodyPr bIns="45720" lIns="91440" rIns="91440" rtlCol="0" tIns="45720" vert="horz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44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745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10.xml.rels><?xml version="1.0" encoding="UTF-8" standalone="yes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7.xml.rels><?xml version="1.0" encoding="UTF-8" standalone="yes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_rels/notesSlide8.xml.rels><?xml version="1.0" encoding="UTF-8" standalone="yes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</file>

<file path=ppt/notesSlides/_rels/notesSlide9.xml.rels><?xml version="1.0" encoding="UTF-8" standalone="yes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3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584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58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7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38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73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06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607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2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3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63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7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48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64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7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58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65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9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70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671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82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683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7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98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69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9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20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721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9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0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Master" Target="../slideMasters/slideMaster1.xml"/></Relationships>
</file>

<file path=ppt/slideLayouts/_rels/slideLayout2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4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5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6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7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8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0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EDEDED"/>
          </a:solidFill>
        </p:spPr>
      </p:sp>
      <p:sp>
        <p:nvSpPr>
          <p:cNvPr id="1048701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FFFFF"/>
          </a:solidFill>
        </p:spPr>
      </p:sp>
      <p:pic>
        <p:nvPicPr>
          <p:cNvPr id="2097173" name="Image 0" descr="preencoded.png">
            <a:hlinkClick r:id="rId1" tooltip="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2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EDEDED"/>
          </a:solidFill>
        </p:spPr>
      </p:sp>
      <p:sp>
        <p:nvSpPr>
          <p:cNvPr id="1048723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FFFFF"/>
          </a:solidFill>
        </p:spPr>
      </p:sp>
      <p:pic>
        <p:nvPicPr>
          <p:cNvPr id="2097175" name="Image 0" descr="preencoded.png">
            <a:hlinkClick r:id="rId1" tooltip="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9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0" name="Title 1"/>
          <p:cNvSpPr>
            <a:spLocks noGrp="1"/>
          </p:cNvSpPr>
          <p:nvPr>
            <p:ph type="ctrTitle"/>
          </p:nvPr>
        </p:nvSpPr>
        <p:spPr>
          <a:xfrm>
            <a:off x="1028700" y="2396728"/>
            <a:ext cx="11658600" cy="1653778"/>
          </a:xfrm>
        </p:spPr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811" name="Subtitle 2"/>
          <p:cNvSpPr>
            <a:spLocks noGrp="1"/>
          </p:cNvSpPr>
          <p:nvPr>
            <p:ph type="subTitle" idx="1"/>
          </p:nvPr>
        </p:nvSpPr>
        <p:spPr>
          <a:xfrm>
            <a:off x="2057400" y="4371975"/>
            <a:ext cx="9601200" cy="1971675"/>
          </a:xfrm>
        </p:spPr>
        <p:txBody>
          <a:bodyPr/>
          <a:lstStyle>
            <a:lvl1pPr algn="ctr" indent="0" mar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algn="ctr" indent="0" marL="457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algn="ctr" indent="0" marL="914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algn="ctr" indent="0" marL="1371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algn="ctr" indent="0" marL="182880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algn="ctr" indent="0" marL="228600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algn="ctr" indent="0" marL="2743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algn="ctr" indent="0" marL="3200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algn="ctr" indent="0" marL="3657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104881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81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81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9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5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806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80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80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80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8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0" name="Title 1"/>
          <p:cNvSpPr>
            <a:spLocks noGrp="1"/>
          </p:cNvSpPr>
          <p:nvPr>
            <p:ph type="title"/>
          </p:nvPr>
        </p:nvSpPr>
        <p:spPr>
          <a:xfrm>
            <a:off x="1083470" y="4957763"/>
            <a:ext cx="11658600" cy="1532334"/>
          </a:xfrm>
        </p:spPr>
        <p:txBody>
          <a:bodyPr anchor="t"/>
          <a:lstStyle>
            <a:lvl1pPr algn="l">
              <a:defRPr b="1" cap="all"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61" name="Text Placeholder 2"/>
          <p:cNvSpPr>
            <a:spLocks noGrp="1"/>
          </p:cNvSpPr>
          <p:nvPr>
            <p:ph type="body" idx="1"/>
          </p:nvPr>
        </p:nvSpPr>
        <p:spPr>
          <a:xfrm>
            <a:off x="1083470" y="3270052"/>
            <a:ext cx="11658600" cy="1687710"/>
          </a:xfrm>
        </p:spPr>
        <p:txBody>
          <a:bodyPr anchor="b"/>
          <a:lstStyle>
            <a:lvl1pPr indent="0" marL="0">
              <a:buNone/>
              <a:defRPr sz="225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6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6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6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9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9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800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800225"/>
            <a:ext cx="6057900" cy="5091709"/>
          </a:xfrm>
        </p:spPr>
        <p:txBody>
          <a:bodyPr/>
          <a:lstStyle>
            <a:lvl1pPr>
              <a:defRPr sz="315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801" name="Content Placeholder 3"/>
          <p:cNvSpPr>
            <a:spLocks noGrp="1"/>
          </p:cNvSpPr>
          <p:nvPr>
            <p:ph sz="half" idx="2"/>
          </p:nvPr>
        </p:nvSpPr>
        <p:spPr>
          <a:xfrm>
            <a:off x="6972300" y="1800225"/>
            <a:ext cx="6057900" cy="5091709"/>
          </a:xfrm>
        </p:spPr>
        <p:txBody>
          <a:bodyPr/>
          <a:lstStyle>
            <a:lvl1pPr>
              <a:defRPr sz="315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80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80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80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9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92" name="Text Placeholder 2"/>
          <p:cNvSpPr>
            <a:spLocks noGrp="1"/>
          </p:cNvSpPr>
          <p:nvPr>
            <p:ph type="body" idx="1"/>
          </p:nvPr>
        </p:nvSpPr>
        <p:spPr>
          <a:xfrm>
            <a:off x="685800" y="1727002"/>
            <a:ext cx="6060282" cy="719732"/>
          </a:xfrm>
        </p:spPr>
        <p:txBody>
          <a:bodyPr anchor="b"/>
          <a:lstStyle>
            <a:lvl1pPr indent="0" marL="0">
              <a:buNone/>
              <a:defRPr b="1" sz="27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93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446734"/>
            <a:ext cx="6060282" cy="4445199"/>
          </a:xfrm>
        </p:spPr>
        <p:txBody>
          <a:bodyPr/>
          <a:lstStyle>
            <a:lvl1pPr>
              <a:defRPr sz="27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94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67538" y="1727002"/>
            <a:ext cx="6062663" cy="719732"/>
          </a:xfrm>
        </p:spPr>
        <p:txBody>
          <a:bodyPr anchor="b"/>
          <a:lstStyle>
            <a:lvl1pPr indent="0" marL="0">
              <a:buNone/>
              <a:defRPr b="1" sz="27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95" name="Content Placeholder 5"/>
          <p:cNvSpPr>
            <a:spLocks noGrp="1"/>
          </p:cNvSpPr>
          <p:nvPr>
            <p:ph sz="quarter" idx="4"/>
          </p:nvPr>
        </p:nvSpPr>
        <p:spPr>
          <a:xfrm>
            <a:off x="6967538" y="2446734"/>
            <a:ext cx="6062663" cy="4445199"/>
          </a:xfrm>
        </p:spPr>
        <p:txBody>
          <a:bodyPr/>
          <a:lstStyle>
            <a:lvl1pPr>
              <a:defRPr sz="27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96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97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98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8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88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89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9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8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1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52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5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8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5" name="Title 1"/>
          <p:cNvSpPr>
            <a:spLocks noGrp="1"/>
          </p:cNvSpPr>
          <p:nvPr>
            <p:ph type="title"/>
          </p:nvPr>
        </p:nvSpPr>
        <p:spPr>
          <a:xfrm>
            <a:off x="685800" y="307181"/>
            <a:ext cx="4512470" cy="1307306"/>
          </a:xfrm>
        </p:spPr>
        <p:txBody>
          <a:bodyPr anchor="b"/>
          <a:lstStyle>
            <a:lvl1pPr algn="l">
              <a:defRPr b="1" sz="225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66" name="Content Placeholder 2"/>
          <p:cNvSpPr>
            <a:spLocks noGrp="1"/>
          </p:cNvSpPr>
          <p:nvPr>
            <p:ph idx="1"/>
          </p:nvPr>
        </p:nvSpPr>
        <p:spPr>
          <a:xfrm>
            <a:off x="5362575" y="307181"/>
            <a:ext cx="7667625" cy="6584752"/>
          </a:xfrm>
        </p:spPr>
        <p:txBody>
          <a:bodyPr/>
          <a:lstStyle>
            <a:lvl1pPr>
              <a:defRPr sz="36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67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1614488"/>
            <a:ext cx="4512470" cy="5277446"/>
          </a:xfrm>
        </p:spPr>
        <p:txBody>
          <a:bodyPr/>
          <a:lstStyle>
            <a:lvl1pPr indent="0" marL="0">
              <a:buNone/>
              <a:defRPr sz="1575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6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6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7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EDEDED"/>
          </a:solidFill>
        </p:spPr>
      </p:sp>
      <p:sp>
        <p:nvSpPr>
          <p:cNvPr id="1048577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FFFFF"/>
          </a:solidFill>
        </p:spPr>
      </p:sp>
      <p:pic>
        <p:nvPicPr>
          <p:cNvPr id="2097152" name="Image 0" descr="preencoded.png">
            <a:hlinkClick r:id="rId1" tooltip="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8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1" name="Title 1"/>
          <p:cNvSpPr>
            <a:spLocks noGrp="1"/>
          </p:cNvSpPr>
          <p:nvPr>
            <p:ph type="title"/>
          </p:nvPr>
        </p:nvSpPr>
        <p:spPr>
          <a:xfrm>
            <a:off x="2688432" y="5400675"/>
            <a:ext cx="8229600" cy="637580"/>
          </a:xfrm>
        </p:spPr>
        <p:txBody>
          <a:bodyPr anchor="b"/>
          <a:lstStyle>
            <a:lvl1pPr algn="l">
              <a:defRPr b="1" sz="225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82" name="Picture Placeholder 2"/>
          <p:cNvSpPr>
            <a:spLocks noGrp="1"/>
          </p:cNvSpPr>
          <p:nvPr>
            <p:ph type="pic" idx="1"/>
          </p:nvPr>
        </p:nvSpPr>
        <p:spPr>
          <a:xfrm>
            <a:off x="2688432" y="689372"/>
            <a:ext cx="8229600" cy="4629150"/>
          </a:xfrm>
        </p:spPr>
        <p:txBody>
          <a:bodyPr/>
          <a:lstStyle>
            <a:lvl1pPr indent="0" marL="0">
              <a:buNone/>
              <a:defRPr sz="36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lang="en-US"/>
          </a:p>
        </p:txBody>
      </p:sp>
      <p:sp>
        <p:nvSpPr>
          <p:cNvPr id="1048783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8432" y="6038255"/>
            <a:ext cx="8229600" cy="905470"/>
          </a:xfrm>
        </p:spPr>
        <p:txBody>
          <a:bodyPr/>
          <a:lstStyle>
            <a:lvl1pPr indent="0" marL="0">
              <a:buNone/>
              <a:defRPr sz="1575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8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8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8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8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72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7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7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7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8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6" name="Vertical Title 1"/>
          <p:cNvSpPr>
            <a:spLocks noGrp="1"/>
          </p:cNvSpPr>
          <p:nvPr>
            <p:ph type="title" orient="vert"/>
          </p:nvPr>
        </p:nvSpPr>
        <p:spPr>
          <a:xfrm>
            <a:off x="9944100" y="308968"/>
            <a:ext cx="3086100" cy="6582966"/>
          </a:xfrm>
        </p:spPr>
        <p:txBody>
          <a:bodyPr vert="eaVert"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77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8968"/>
            <a:ext cx="9029700" cy="6582966"/>
          </a:xfrm>
        </p:spPr>
        <p:txBody>
          <a:bodyPr vert="eaVert"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7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7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8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EDEDED"/>
          </a:solidFill>
        </p:spPr>
      </p:sp>
      <p:sp>
        <p:nvSpPr>
          <p:cNvPr id="1048587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FFFFF"/>
          </a:solidFill>
        </p:spPr>
      </p:sp>
      <p:pic>
        <p:nvPicPr>
          <p:cNvPr id="2097154" name="Image 0" descr="preencoded.png">
            <a:hlinkClick r:id="rId1" tooltip="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EDEDED"/>
          </a:solidFill>
        </p:spPr>
      </p:sp>
      <p:sp>
        <p:nvSpPr>
          <p:cNvPr id="1048609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FFFFF"/>
          </a:solidFill>
        </p:spPr>
      </p:sp>
      <p:pic>
        <p:nvPicPr>
          <p:cNvPr id="2097156" name="Image 0" descr="preencoded.png">
            <a:hlinkClick r:id="rId1" tooltip="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EDEDED"/>
          </a:solidFill>
        </p:spPr>
      </p:sp>
      <p:sp>
        <p:nvSpPr>
          <p:cNvPr id="1048636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FFFFF"/>
          </a:solidFill>
        </p:spPr>
      </p:sp>
      <p:pic>
        <p:nvPicPr>
          <p:cNvPr id="2097158" name="Image 0" descr="preencoded.png">
            <a:hlinkClick r:id="rId1" tooltip="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0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EDEDED"/>
          </a:solidFill>
        </p:spPr>
      </p:sp>
      <p:sp>
        <p:nvSpPr>
          <p:cNvPr id="1048651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FFFFF"/>
          </a:solidFill>
        </p:spPr>
      </p:sp>
      <p:pic>
        <p:nvPicPr>
          <p:cNvPr id="2097160" name="Image 0" descr="preencoded.png">
            <a:hlinkClick r:id="rId1" tooltip="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0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EDEDED"/>
          </a:solidFill>
        </p:spPr>
      </p:sp>
      <p:sp>
        <p:nvSpPr>
          <p:cNvPr id="1048661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FFFFF"/>
          </a:solidFill>
        </p:spPr>
      </p:sp>
      <p:pic>
        <p:nvPicPr>
          <p:cNvPr id="2097161" name="Image 0" descr="preencoded.png">
            <a:hlinkClick r:id="rId1" tooltip="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2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EDEDED"/>
          </a:solidFill>
        </p:spPr>
      </p:sp>
      <p:sp>
        <p:nvSpPr>
          <p:cNvPr id="1048673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FFFFF"/>
          </a:solidFill>
        </p:spPr>
      </p:sp>
      <p:pic>
        <p:nvPicPr>
          <p:cNvPr id="2097166" name="Image 0" descr="preencoded.png">
            <a:hlinkClick r:id="rId1" tooltip="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4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EDEDED"/>
          </a:solidFill>
        </p:spPr>
      </p:sp>
      <p:sp>
        <p:nvSpPr>
          <p:cNvPr id="1048685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FFFFF"/>
          </a:solidFill>
        </p:spPr>
      </p:sp>
      <p:pic>
        <p:nvPicPr>
          <p:cNvPr id="2097171" name="Image 0" descr="preencoded.png">
            <a:hlinkClick r:id="rId1" tooltip="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_rels/slideMaster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lvl1pPr algn="ctr" defTabSz="914400" eaLnBrk="1" hangingPunct="1" latinLnBrk="0" rtl="0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342900" latinLnBrk="0" marL="342900" rtl="0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85750" latinLnBrk="0" marL="742950" rtl="0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6" name="Title Placeholder 1"/>
          <p:cNvSpPr>
            <a:spLocks noGrp="1"/>
          </p:cNvSpPr>
          <p:nvPr>
            <p:ph type="title"/>
          </p:nvPr>
        </p:nvSpPr>
        <p:spPr>
          <a:xfrm>
            <a:off x="685800" y="308968"/>
            <a:ext cx="12344400" cy="1285875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47" name="Text Placeholder 2"/>
          <p:cNvSpPr>
            <a:spLocks noGrp="1"/>
          </p:cNvSpPr>
          <p:nvPr>
            <p:ph type="body" idx="1"/>
          </p:nvPr>
        </p:nvSpPr>
        <p:spPr>
          <a:xfrm>
            <a:off x="685800" y="1800225"/>
            <a:ext cx="12344400" cy="5091709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48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7150894"/>
            <a:ext cx="3200400" cy="410766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4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86300" y="7150894"/>
            <a:ext cx="4343400" cy="410766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4875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7150894"/>
            <a:ext cx="3200400" cy="410766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eaLnBrk="1" hangingPunct="1" latinLnBrk="0" rtl="0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342900" latinLnBrk="0" marL="342900" rtl="0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85750" latinLnBrk="0" marL="742950" rtl="0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8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4" name="TextBox 2"/>
          <p:cNvSpPr txBox="1"/>
          <p:nvPr/>
        </p:nvSpPr>
        <p:spPr>
          <a:xfrm rot="0">
            <a:off x="144077" y="483454"/>
            <a:ext cx="13761997" cy="332905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3071"/>
              </a:lnSpc>
            </a:pPr>
            <a:r>
              <a:rPr b="1" sz="2559" lang="en-US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MAHENDRA ENGINEERING COLLEGE</a:t>
            </a:r>
          </a:p>
          <a:p>
            <a:pPr algn="ctr">
              <a:lnSpc>
                <a:spcPts val="3071"/>
              </a:lnSpc>
            </a:pPr>
            <a:r>
              <a:rPr b="1" sz="2559" lang="en-US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(AUTONOMOUS)</a:t>
            </a:r>
          </a:p>
          <a:p>
            <a:pPr algn="ctr">
              <a:lnSpc>
                <a:spcPts val="3071"/>
              </a:lnSpc>
            </a:pPr>
            <a:r>
              <a:rPr b="1" sz="2559" lang="en-US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MALLASAMUDHRAM</a:t>
            </a:r>
          </a:p>
          <a:p>
            <a:pPr algn="ctr">
              <a:lnSpc>
                <a:spcPts val="2560"/>
              </a:lnSpc>
            </a:pPr>
            <a:r>
              <a:t/>
            </a:r>
          </a:p>
          <a:p>
            <a:pPr algn="ctr">
              <a:lnSpc>
                <a:spcPts val="2560"/>
              </a:lnSpc>
            </a:pPr>
            <a:r>
              <a:t/>
            </a:r>
          </a:p>
          <a:p>
            <a:pPr algn="ctr">
              <a:lnSpc>
                <a:spcPts val="2560"/>
              </a:lnSpc>
            </a:pPr>
            <a:r>
              <a:rPr b="1" sz="3600"/>
              <a:t>Password Manager</a:t>
            </a:r>
            <a:endParaRPr altLang="en-US" b="1" lang="zh-CN"/>
          </a:p>
          <a:p>
            <a:pPr algn="ctr">
              <a:lnSpc>
                <a:spcPts val="2560"/>
              </a:lnSpc>
            </a:pPr>
            <a:r>
              <a:rPr b="1"/>
              <a:t/>
            </a:r>
            <a:endParaRPr b="1" sz="2000"/>
          </a:p>
          <a:p>
            <a:pPr algn="ctr">
              <a:lnSpc>
                <a:spcPts val="2560"/>
              </a:lnSpc>
            </a:pPr>
            <a:r>
              <a:rPr altLang="en-IN" b="1" sz="2800" lang="en-US"/>
              <a:t>DATE</a:t>
            </a:r>
            <a:r>
              <a:rPr altLang="en-IN" b="1" sz="2800" lang="en-US"/>
              <a:t>:</a:t>
            </a:r>
            <a:r>
              <a:rPr altLang="en-IN" b="1" sz="2800" lang="en-US"/>
              <a:t>0</a:t>
            </a:r>
            <a:r>
              <a:rPr altLang="en-IN" b="1" sz="2800" lang="en-US"/>
              <a:t>7</a:t>
            </a:r>
            <a:r>
              <a:rPr altLang="en-IN" b="1" sz="2800" lang="en-US"/>
              <a:t>/</a:t>
            </a:r>
            <a:r>
              <a:rPr altLang="en-IN" b="1" sz="2800" lang="en-US"/>
              <a:t>1</a:t>
            </a:r>
            <a:r>
              <a:rPr altLang="en-IN" b="1" sz="2800" lang="en-US"/>
              <a:t>1</a:t>
            </a:r>
            <a:r>
              <a:rPr altLang="en-IN" b="1" sz="2800" lang="en-US"/>
              <a:t>/</a:t>
            </a:r>
            <a:r>
              <a:rPr altLang="en-IN" b="1" sz="2800" lang="en-US"/>
              <a:t>2</a:t>
            </a:r>
            <a:r>
              <a:rPr altLang="en-IN" b="1" sz="2800" lang="en-US"/>
              <a:t>0</a:t>
            </a:r>
            <a:r>
              <a:rPr altLang="en-IN" b="1" sz="2800" lang="en-US"/>
              <a:t>2</a:t>
            </a:r>
            <a:r>
              <a:rPr altLang="en-IN" b="1" sz="2800" lang="en-US"/>
              <a:t>4</a:t>
            </a:r>
            <a:endParaRPr altLang="en-US" b="1" sz="3200" lang="zh-CN"/>
          </a:p>
          <a:p>
            <a:endParaRPr altLang="en-US" lang="zh-CN"/>
          </a:p>
          <a:p>
            <a:endParaRPr altLang="en-US" lang="zh-CN"/>
          </a:p>
        </p:txBody>
      </p:sp>
      <p:sp>
        <p:nvSpPr>
          <p:cNvPr id="1048755" name="Freeform 3" descr="mec_logo"/>
          <p:cNvSpPr/>
          <p:nvPr/>
        </p:nvSpPr>
        <p:spPr>
          <a:xfrm rot="0" flipH="0" flipV="0">
            <a:off x="2562673" y="1004055"/>
            <a:ext cx="1209734" cy="1209734"/>
          </a:xfrm>
          <a:custGeom>
            <a:avLst/>
            <a:ahLst/>
            <a:rect l="l" t="t" r="r" b="b"/>
            <a:pathLst>
              <a:path w="1075319" h="1075319">
                <a:moveTo>
                  <a:pt x="0" y="0"/>
                </a:moveTo>
                <a:lnTo>
                  <a:pt x="1075319" y="0"/>
                </a:lnTo>
                <a:lnTo>
                  <a:pt x="1075319" y="1075319"/>
                </a:lnTo>
                <a:lnTo>
                  <a:pt x="0" y="107531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756" name="Freeform 4"/>
          <p:cNvSpPr/>
          <p:nvPr/>
        </p:nvSpPr>
        <p:spPr>
          <a:xfrm rot="0" flipH="0" flipV="0">
            <a:off x="10841534" y="744825"/>
            <a:ext cx="1296144" cy="1468963"/>
          </a:xfrm>
          <a:custGeom>
            <a:avLst/>
            <a:ahLst/>
            <a:rect l="l" t="t" r="r" b="b"/>
            <a:pathLst>
              <a:path w="1152128" h="1305745">
                <a:moveTo>
                  <a:pt x="0" y="0"/>
                </a:moveTo>
                <a:lnTo>
                  <a:pt x="1152128" y="0"/>
                </a:lnTo>
                <a:lnTo>
                  <a:pt x="1152128" y="1305745"/>
                </a:lnTo>
                <a:lnTo>
                  <a:pt x="0" y="1305745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-20416" b="0"/>
            </a:stretch>
          </a:blipFill>
        </p:spPr>
      </p:sp>
      <p:sp>
        <p:nvSpPr>
          <p:cNvPr id="1048816" name=""/>
          <p:cNvSpPr txBox="1"/>
          <p:nvPr/>
        </p:nvSpPr>
        <p:spPr>
          <a:xfrm>
            <a:off x="632790" y="4738399"/>
            <a:ext cx="10208743" cy="2910840"/>
          </a:xfrm>
          <a:prstGeom prst="rect"/>
        </p:spPr>
        <p:txBody>
          <a:bodyPr rtlCol="0" wrap="square">
            <a:spAutoFit/>
          </a:bodyPr>
          <a:p>
            <a:r>
              <a:rPr altLang="en-IN" b="1" sz="2800" lang="en-US">
                <a:solidFill>
                  <a:srgbClr val="000000"/>
                </a:solidFill>
              </a:rPr>
              <a:t>T</a:t>
            </a:r>
            <a:r>
              <a:rPr altLang="en-IN" b="1" sz="2800" lang="en-US">
                <a:solidFill>
                  <a:srgbClr val="000000"/>
                </a:solidFill>
              </a:rPr>
              <a:t>E</a:t>
            </a:r>
            <a:r>
              <a:rPr altLang="en-IN" b="1" sz="2800" lang="en-US">
                <a:solidFill>
                  <a:srgbClr val="000000"/>
                </a:solidFill>
              </a:rPr>
              <a:t>A</a:t>
            </a:r>
            <a:r>
              <a:rPr altLang="en-IN" b="1" sz="2800" lang="en-US">
                <a:solidFill>
                  <a:srgbClr val="000000"/>
                </a:solidFill>
              </a:rPr>
              <a:t>M</a:t>
            </a:r>
            <a:r>
              <a:rPr altLang="en-IN" b="1" sz="2800" lang="en-US">
                <a:solidFill>
                  <a:srgbClr val="000000"/>
                </a:solidFill>
              </a:rPr>
              <a:t> </a:t>
            </a:r>
            <a:r>
              <a:rPr altLang="en-IN" b="1" sz="2800" lang="en-US">
                <a:solidFill>
                  <a:srgbClr val="000000"/>
                </a:solidFill>
              </a:rPr>
              <a:t>M</a:t>
            </a:r>
            <a:r>
              <a:rPr altLang="en-IN" b="1" sz="2800" lang="en-US">
                <a:solidFill>
                  <a:srgbClr val="000000"/>
                </a:solidFill>
              </a:rPr>
              <a:t>E</a:t>
            </a:r>
            <a:r>
              <a:rPr altLang="en-IN" b="1" sz="2800" lang="en-US">
                <a:solidFill>
                  <a:srgbClr val="000000"/>
                </a:solidFill>
              </a:rPr>
              <a:t>M</a:t>
            </a:r>
            <a:r>
              <a:rPr altLang="en-IN" b="1" sz="2800" lang="en-US">
                <a:solidFill>
                  <a:srgbClr val="000000"/>
                </a:solidFill>
              </a:rPr>
              <a:t>BERS</a:t>
            </a:r>
            <a:r>
              <a:rPr altLang="en-IN" b="1" sz="2800" lang="en-US">
                <a:solidFill>
                  <a:srgbClr val="000000"/>
                </a:solidFill>
              </a:rPr>
              <a:t> </a:t>
            </a:r>
            <a:r>
              <a:rPr altLang="en-IN" b="1" sz="2800" lang="en-US">
                <a:solidFill>
                  <a:srgbClr val="000000"/>
                </a:solidFill>
              </a:rPr>
              <a:t>:</a:t>
            </a:r>
            <a:r>
              <a:rPr altLang="en-IN" b="1" sz="2800" lang="en-US">
                <a:solidFill>
                  <a:srgbClr val="000000"/>
                </a:solidFill>
              </a:rPr>
              <a:t> </a:t>
            </a:r>
            <a:endParaRPr b="1" sz="2400" lang="en-IN">
              <a:solidFill>
                <a:srgbClr val="000000"/>
              </a:solidFill>
            </a:endParaRPr>
          </a:p>
          <a:p>
            <a:endParaRPr b="1" sz="2000" lang="en-IN">
              <a:solidFill>
                <a:srgbClr val="000000"/>
              </a:solidFill>
            </a:endParaRPr>
          </a:p>
          <a:p>
            <a:r>
              <a:rPr b="1" sz="2800" lang="en-IN">
                <a:solidFill>
                  <a:srgbClr val="000000"/>
                </a:solidFill>
              </a:rPr>
              <a:t>VISHAL A</a:t>
            </a:r>
            <a:r>
              <a:rPr altLang="en-IN" b="1" sz="2800" lang="en-US">
                <a:solidFill>
                  <a:srgbClr val="000000"/>
                </a:solidFill>
              </a:rPr>
              <a:t>(</a:t>
            </a:r>
            <a:r>
              <a:rPr altLang="en-IN" b="1" sz="2800" lang="en-US">
                <a:solidFill>
                  <a:srgbClr val="000000"/>
                </a:solidFill>
              </a:rPr>
              <a:t>6</a:t>
            </a:r>
            <a:r>
              <a:rPr altLang="en-IN" b="1" sz="2800" lang="en-US">
                <a:solidFill>
                  <a:srgbClr val="000000"/>
                </a:solidFill>
              </a:rPr>
              <a:t>1</a:t>
            </a:r>
            <a:r>
              <a:rPr altLang="en-IN" b="1" sz="2800" lang="en-US">
                <a:solidFill>
                  <a:srgbClr val="000000"/>
                </a:solidFill>
              </a:rPr>
              <a:t>1</a:t>
            </a:r>
            <a:r>
              <a:rPr altLang="en-IN" b="1" sz="2800" lang="en-US">
                <a:solidFill>
                  <a:srgbClr val="000000"/>
                </a:solidFill>
              </a:rPr>
              <a:t>3</a:t>
            </a:r>
            <a:r>
              <a:rPr altLang="en-IN" b="1" sz="2800" lang="en-US">
                <a:solidFill>
                  <a:srgbClr val="000000"/>
                </a:solidFill>
              </a:rPr>
              <a:t>2</a:t>
            </a:r>
            <a:r>
              <a:rPr altLang="en-IN" b="1" sz="2800" lang="en-US">
                <a:solidFill>
                  <a:srgbClr val="000000"/>
                </a:solidFill>
              </a:rPr>
              <a:t>3</a:t>
            </a:r>
            <a:r>
              <a:rPr altLang="en-IN" b="1" sz="2800" lang="en-US">
                <a:solidFill>
                  <a:srgbClr val="000000"/>
                </a:solidFill>
              </a:rPr>
              <a:t>1</a:t>
            </a:r>
            <a:r>
              <a:rPr altLang="en-IN" b="1" sz="2800" lang="en-US">
                <a:solidFill>
                  <a:srgbClr val="000000"/>
                </a:solidFill>
              </a:rPr>
              <a:t>2</a:t>
            </a:r>
            <a:r>
              <a:rPr altLang="en-IN" b="1" sz="2800" lang="en-US">
                <a:solidFill>
                  <a:srgbClr val="000000"/>
                </a:solidFill>
              </a:rPr>
              <a:t>8</a:t>
            </a:r>
            <a:r>
              <a:rPr altLang="en-IN" b="1" sz="2800" lang="en-US">
                <a:solidFill>
                  <a:srgbClr val="000000"/>
                </a:solidFill>
              </a:rPr>
              <a:t>1</a:t>
            </a:r>
            <a:r>
              <a:rPr altLang="en-IN" b="1" sz="2800" lang="en-US">
                <a:solidFill>
                  <a:srgbClr val="000000"/>
                </a:solidFill>
              </a:rPr>
              <a:t>0</a:t>
            </a:r>
            <a:r>
              <a:rPr altLang="en-IN" b="1" sz="2800" lang="en-US">
                <a:solidFill>
                  <a:srgbClr val="000000"/>
                </a:solidFill>
              </a:rPr>
              <a:t>9</a:t>
            </a:r>
            <a:r>
              <a:rPr altLang="en-IN" b="1" sz="2800" lang="en-US">
                <a:solidFill>
                  <a:srgbClr val="000000"/>
                </a:solidFill>
              </a:rPr>
              <a:t>9</a:t>
            </a:r>
            <a:r>
              <a:rPr altLang="en-IN" b="1" sz="2800" lang="en-US">
                <a:solidFill>
                  <a:srgbClr val="000000"/>
                </a:solidFill>
              </a:rPr>
              <a:t>)</a:t>
            </a:r>
            <a:endParaRPr b="1" sz="2400" lang="en-IN">
              <a:solidFill>
                <a:srgbClr val="000000"/>
              </a:solidFill>
            </a:endParaRPr>
          </a:p>
          <a:p>
            <a:r>
              <a:rPr b="1" sz="2800" lang="en-IN">
                <a:solidFill>
                  <a:srgbClr val="000000"/>
                </a:solidFill>
              </a:rPr>
              <a:t>
SANJAY S</a:t>
            </a:r>
            <a:r>
              <a:rPr altLang="en-IN" b="1" sz="2800" lang="en-US">
                <a:solidFill>
                  <a:srgbClr val="000000"/>
                </a:solidFill>
              </a:rPr>
              <a:t>(</a:t>
            </a:r>
            <a:r>
              <a:rPr altLang="en-IN" b="1" sz="2800" lang="en-US">
                <a:solidFill>
                  <a:srgbClr val="000000"/>
                </a:solidFill>
              </a:rPr>
              <a:t>6</a:t>
            </a:r>
            <a:r>
              <a:rPr altLang="en-IN" b="1" sz="2800" lang="en-US">
                <a:solidFill>
                  <a:srgbClr val="000000"/>
                </a:solidFill>
              </a:rPr>
              <a:t>1</a:t>
            </a:r>
            <a:r>
              <a:rPr altLang="en-IN" b="1" sz="2800" lang="en-US">
                <a:solidFill>
                  <a:srgbClr val="000000"/>
                </a:solidFill>
              </a:rPr>
              <a:t>1</a:t>
            </a:r>
            <a:r>
              <a:rPr altLang="en-IN" b="1" sz="2800" lang="en-US">
                <a:solidFill>
                  <a:srgbClr val="000000"/>
                </a:solidFill>
              </a:rPr>
              <a:t>3</a:t>
            </a:r>
            <a:r>
              <a:rPr altLang="en-IN" b="1" sz="2800" lang="en-US">
                <a:solidFill>
                  <a:srgbClr val="000000"/>
                </a:solidFill>
              </a:rPr>
              <a:t>2</a:t>
            </a:r>
            <a:r>
              <a:rPr altLang="en-IN" b="1" sz="2800" lang="en-US">
                <a:solidFill>
                  <a:srgbClr val="000000"/>
                </a:solidFill>
              </a:rPr>
              <a:t>3</a:t>
            </a:r>
            <a:r>
              <a:rPr altLang="en-IN" b="1" sz="2800" lang="en-US">
                <a:solidFill>
                  <a:srgbClr val="000000"/>
                </a:solidFill>
              </a:rPr>
              <a:t>1</a:t>
            </a:r>
            <a:r>
              <a:rPr altLang="en-IN" b="1" sz="2800" lang="en-US">
                <a:solidFill>
                  <a:srgbClr val="000000"/>
                </a:solidFill>
              </a:rPr>
              <a:t>2</a:t>
            </a:r>
            <a:r>
              <a:rPr altLang="en-IN" b="1" sz="2800" lang="en-US">
                <a:solidFill>
                  <a:srgbClr val="000000"/>
                </a:solidFill>
              </a:rPr>
              <a:t>8</a:t>
            </a:r>
            <a:r>
              <a:rPr altLang="en-IN" b="1" sz="2800" lang="en-US">
                <a:solidFill>
                  <a:srgbClr val="000000"/>
                </a:solidFill>
              </a:rPr>
              <a:t>1</a:t>
            </a:r>
            <a:r>
              <a:rPr altLang="en-IN" b="1" sz="2800" lang="en-US">
                <a:solidFill>
                  <a:srgbClr val="000000"/>
                </a:solidFill>
              </a:rPr>
              <a:t>0</a:t>
            </a:r>
            <a:r>
              <a:rPr altLang="en-IN" b="1" sz="2800" lang="en-US">
                <a:solidFill>
                  <a:srgbClr val="000000"/>
                </a:solidFill>
              </a:rPr>
              <a:t>7</a:t>
            </a:r>
            <a:r>
              <a:rPr altLang="en-IN" b="1" sz="2800" lang="en-US">
                <a:solidFill>
                  <a:srgbClr val="000000"/>
                </a:solidFill>
              </a:rPr>
              <a:t>4</a:t>
            </a:r>
            <a:r>
              <a:rPr altLang="en-IN" b="1" sz="2800" lang="en-US">
                <a:solidFill>
                  <a:srgbClr val="000000"/>
                </a:solidFill>
              </a:rPr>
              <a:t>)</a:t>
            </a:r>
            <a:endParaRPr b="1" sz="2400" lang="en-IN">
              <a:solidFill>
                <a:srgbClr val="000000"/>
              </a:solidFill>
            </a:endParaRPr>
          </a:p>
          <a:p>
            <a:r>
              <a:rPr b="1" sz="2800" lang="en-IN">
                <a:solidFill>
                  <a:srgbClr val="000000"/>
                </a:solidFill>
              </a:rPr>
              <a:t>
SHEK MOHAMAD AKRAM B</a:t>
            </a:r>
            <a:r>
              <a:rPr altLang="en-IN" b="1" sz="2800" lang="en-US">
                <a:solidFill>
                  <a:srgbClr val="000000"/>
                </a:solidFill>
              </a:rPr>
              <a:t>(</a:t>
            </a:r>
            <a:r>
              <a:rPr altLang="en-IN" b="1" sz="2800" lang="en-US">
                <a:solidFill>
                  <a:srgbClr val="000000"/>
                </a:solidFill>
              </a:rPr>
              <a:t>6</a:t>
            </a:r>
            <a:r>
              <a:rPr altLang="en-IN" b="1" sz="2800" lang="en-US">
                <a:solidFill>
                  <a:srgbClr val="000000"/>
                </a:solidFill>
              </a:rPr>
              <a:t>1</a:t>
            </a:r>
            <a:r>
              <a:rPr altLang="en-IN" b="1" sz="2800" lang="en-US">
                <a:solidFill>
                  <a:srgbClr val="000000"/>
                </a:solidFill>
              </a:rPr>
              <a:t>1</a:t>
            </a:r>
            <a:r>
              <a:rPr altLang="en-IN" b="1" sz="2800" lang="en-US">
                <a:solidFill>
                  <a:srgbClr val="000000"/>
                </a:solidFill>
              </a:rPr>
              <a:t>3</a:t>
            </a:r>
            <a:r>
              <a:rPr altLang="en-IN" b="1" sz="2800" lang="en-US">
                <a:solidFill>
                  <a:srgbClr val="000000"/>
                </a:solidFill>
              </a:rPr>
              <a:t>2</a:t>
            </a:r>
            <a:r>
              <a:rPr altLang="en-IN" b="1" sz="2800" lang="en-US">
                <a:solidFill>
                  <a:srgbClr val="000000"/>
                </a:solidFill>
              </a:rPr>
              <a:t>3</a:t>
            </a:r>
            <a:r>
              <a:rPr altLang="en-IN" b="1" sz="2800" lang="en-US">
                <a:solidFill>
                  <a:srgbClr val="000000"/>
                </a:solidFill>
              </a:rPr>
              <a:t>1</a:t>
            </a:r>
            <a:r>
              <a:rPr altLang="en-IN" b="1" sz="2800" lang="en-US">
                <a:solidFill>
                  <a:srgbClr val="000000"/>
                </a:solidFill>
              </a:rPr>
              <a:t>2</a:t>
            </a:r>
            <a:r>
              <a:rPr altLang="en-IN" b="1" sz="2800" lang="en-US">
                <a:solidFill>
                  <a:srgbClr val="000000"/>
                </a:solidFill>
              </a:rPr>
              <a:t>8</a:t>
            </a:r>
            <a:r>
              <a:rPr altLang="en-IN" b="1" sz="2800" lang="en-US">
                <a:solidFill>
                  <a:srgbClr val="000000"/>
                </a:solidFill>
              </a:rPr>
              <a:t>1</a:t>
            </a:r>
            <a:r>
              <a:rPr altLang="en-IN" b="1" sz="2800" lang="en-US">
                <a:solidFill>
                  <a:srgbClr val="000000"/>
                </a:solidFill>
              </a:rPr>
              <a:t>0</a:t>
            </a:r>
            <a:r>
              <a:rPr altLang="en-IN" b="1" sz="2800" lang="en-US">
                <a:solidFill>
                  <a:srgbClr val="000000"/>
                </a:solidFill>
              </a:rPr>
              <a:t>8</a:t>
            </a:r>
            <a:r>
              <a:rPr altLang="en-IN" b="1" sz="2800" lang="en-US">
                <a:solidFill>
                  <a:srgbClr val="000000"/>
                </a:solidFill>
              </a:rPr>
              <a:t>2</a:t>
            </a:r>
            <a:r>
              <a:rPr altLang="en-IN" b="1" sz="2800" lang="en-US">
                <a:solidFill>
                  <a:srgbClr val="000000"/>
                </a:solidFill>
              </a:rPr>
              <a:t>)</a:t>
            </a:r>
            <a:endParaRPr b="1" sz="2800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4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/>
        </p:spPr>
      </p:pic>
      <p:sp>
        <p:nvSpPr>
          <p:cNvPr id="1048702" name="Text 0"/>
          <p:cNvSpPr/>
          <p:nvPr/>
        </p:nvSpPr>
        <p:spPr>
          <a:xfrm>
            <a:off x="6292096" y="1306711"/>
            <a:ext cx="7061121" cy="653891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5100"/>
              </a:lnSpc>
              <a:buNone/>
            </a:pPr>
            <a:r>
              <a:rPr b="1" dirty="0" sz="4100" kern="0" lang="en-US" spc="-41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How It All Works Together</a:t>
            </a:r>
            <a:endParaRPr dirty="0" sz="4100" lang="en-US"/>
          </a:p>
        </p:txBody>
      </p:sp>
      <p:sp>
        <p:nvSpPr>
          <p:cNvPr id="1048703" name="Shape 1"/>
          <p:cNvSpPr/>
          <p:nvPr/>
        </p:nvSpPr>
        <p:spPr>
          <a:xfrm>
            <a:off x="6622137" y="2305883"/>
            <a:ext cx="30480" cy="4617006"/>
          </a:xfrm>
          <a:prstGeom prst="roundRect">
            <a:avLst>
              <a:gd name="adj" fmla="val 113290"/>
            </a:avLst>
          </a:prstGeom>
          <a:solidFill>
            <a:srgbClr val="D8D4D4"/>
          </a:solidFill>
        </p:spPr>
      </p:sp>
      <p:sp>
        <p:nvSpPr>
          <p:cNvPr id="1048704" name="Shape 2"/>
          <p:cNvSpPr/>
          <p:nvPr/>
        </p:nvSpPr>
        <p:spPr>
          <a:xfrm>
            <a:off x="6865858" y="2808565"/>
            <a:ext cx="805696" cy="30480"/>
          </a:xfrm>
          <a:prstGeom prst="roundRect">
            <a:avLst>
              <a:gd name="adj" fmla="val 113290"/>
            </a:avLst>
          </a:prstGeom>
          <a:solidFill>
            <a:srgbClr val="D8D4D4"/>
          </a:solidFill>
        </p:spPr>
      </p:sp>
      <p:sp>
        <p:nvSpPr>
          <p:cNvPr id="1048705" name="Shape 3"/>
          <p:cNvSpPr/>
          <p:nvPr/>
        </p:nvSpPr>
        <p:spPr>
          <a:xfrm>
            <a:off x="6378416" y="2564844"/>
            <a:ext cx="517922" cy="517922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048706" name="Text 4"/>
          <p:cNvSpPr/>
          <p:nvPr/>
        </p:nvSpPr>
        <p:spPr>
          <a:xfrm>
            <a:off x="6577370" y="2666762"/>
            <a:ext cx="119896" cy="313968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450"/>
              </a:lnSpc>
              <a:buNone/>
            </a:pPr>
            <a:r>
              <a:rPr b="1" dirty="0" sz="2450" kern="0" lang="en-US" spc="-25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dirty="0" sz="2450" lang="en-US"/>
          </a:p>
        </p:txBody>
      </p:sp>
      <p:sp>
        <p:nvSpPr>
          <p:cNvPr id="1048707" name="Text 5"/>
          <p:cNvSpPr/>
          <p:nvPr/>
        </p:nvSpPr>
        <p:spPr>
          <a:xfrm>
            <a:off x="7903488" y="2536031"/>
            <a:ext cx="2615922" cy="326946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550"/>
              </a:lnSpc>
              <a:buNone/>
            </a:pPr>
            <a:r>
              <a:rPr b="1" dirty="0" sz="2050" kern="0" lang="en-US" spc="-21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User Input</a:t>
            </a:r>
            <a:endParaRPr dirty="0" sz="2050" lang="en-US"/>
          </a:p>
        </p:txBody>
      </p:sp>
      <p:sp>
        <p:nvSpPr>
          <p:cNvPr id="1048708" name="Text 6"/>
          <p:cNvSpPr/>
          <p:nvPr/>
        </p:nvSpPr>
        <p:spPr>
          <a:xfrm>
            <a:off x="7903488" y="3001089"/>
            <a:ext cx="5921216" cy="345162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00"/>
              </a:lnSpc>
              <a:buNone/>
            </a:pPr>
            <a:r>
              <a:rPr dirty="0" sz="18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GUI allows easy interaction with the password manager.</a:t>
            </a:r>
            <a:endParaRPr dirty="0" sz="1800" lang="en-US"/>
          </a:p>
        </p:txBody>
      </p:sp>
      <p:sp>
        <p:nvSpPr>
          <p:cNvPr id="1048709" name="Shape 7"/>
          <p:cNvSpPr/>
          <p:nvPr/>
        </p:nvSpPr>
        <p:spPr>
          <a:xfrm>
            <a:off x="6865858" y="4309229"/>
            <a:ext cx="805696" cy="30480"/>
          </a:xfrm>
          <a:prstGeom prst="roundRect">
            <a:avLst>
              <a:gd name="adj" fmla="val 113290"/>
            </a:avLst>
          </a:prstGeom>
          <a:solidFill>
            <a:srgbClr val="D8D4D4"/>
          </a:solidFill>
        </p:spPr>
      </p:sp>
      <p:sp>
        <p:nvSpPr>
          <p:cNvPr id="1048710" name="Shape 8"/>
          <p:cNvSpPr/>
          <p:nvPr/>
        </p:nvSpPr>
        <p:spPr>
          <a:xfrm>
            <a:off x="6378416" y="4065508"/>
            <a:ext cx="517922" cy="517922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048711" name="Text 9"/>
          <p:cNvSpPr/>
          <p:nvPr/>
        </p:nvSpPr>
        <p:spPr>
          <a:xfrm>
            <a:off x="6546294" y="4167426"/>
            <a:ext cx="182047" cy="313968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450"/>
              </a:lnSpc>
              <a:buNone/>
            </a:pPr>
            <a:r>
              <a:rPr b="1" dirty="0" sz="2450" kern="0" lang="en-US" spc="-25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dirty="0" sz="2450" lang="en-US"/>
          </a:p>
        </p:txBody>
      </p:sp>
      <p:sp>
        <p:nvSpPr>
          <p:cNvPr id="1048712" name="Text 10"/>
          <p:cNvSpPr/>
          <p:nvPr/>
        </p:nvSpPr>
        <p:spPr>
          <a:xfrm>
            <a:off x="7903488" y="4036695"/>
            <a:ext cx="2615922" cy="326946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550"/>
              </a:lnSpc>
              <a:buNone/>
            </a:pPr>
            <a:r>
              <a:rPr b="1" dirty="0" sz="2050" kern="0" lang="en-US" spc="-21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Data Processing</a:t>
            </a:r>
            <a:endParaRPr dirty="0" sz="2050" lang="en-US"/>
          </a:p>
        </p:txBody>
      </p:sp>
      <p:sp>
        <p:nvSpPr>
          <p:cNvPr id="1048713" name="Text 11"/>
          <p:cNvSpPr/>
          <p:nvPr/>
        </p:nvSpPr>
        <p:spPr>
          <a:xfrm>
            <a:off x="7903488" y="4501753"/>
            <a:ext cx="5921216" cy="345162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00"/>
              </a:lnSpc>
              <a:buNone/>
            </a:pPr>
            <a:r>
              <a:rPr dirty="0" sz="18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Passwords are encrypted, stored, or retrieved as needed.</a:t>
            </a:r>
            <a:endParaRPr dirty="0" sz="1800" lang="en-US"/>
          </a:p>
        </p:txBody>
      </p:sp>
      <p:sp>
        <p:nvSpPr>
          <p:cNvPr id="1048714" name="Shape 12"/>
          <p:cNvSpPr/>
          <p:nvPr/>
        </p:nvSpPr>
        <p:spPr>
          <a:xfrm>
            <a:off x="6865858" y="5809893"/>
            <a:ext cx="805696" cy="30480"/>
          </a:xfrm>
          <a:prstGeom prst="roundRect">
            <a:avLst>
              <a:gd name="adj" fmla="val 113290"/>
            </a:avLst>
          </a:prstGeom>
          <a:solidFill>
            <a:srgbClr val="D8D4D4"/>
          </a:solidFill>
        </p:spPr>
      </p:sp>
      <p:sp>
        <p:nvSpPr>
          <p:cNvPr id="1048715" name="Shape 13"/>
          <p:cNvSpPr/>
          <p:nvPr/>
        </p:nvSpPr>
        <p:spPr>
          <a:xfrm>
            <a:off x="6378416" y="5566172"/>
            <a:ext cx="517922" cy="517922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048716" name="Text 14"/>
          <p:cNvSpPr/>
          <p:nvPr/>
        </p:nvSpPr>
        <p:spPr>
          <a:xfrm>
            <a:off x="6545937" y="5668089"/>
            <a:ext cx="182761" cy="313968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450"/>
              </a:lnSpc>
              <a:buNone/>
            </a:pPr>
            <a:r>
              <a:rPr b="1" dirty="0" sz="2450" kern="0" lang="en-US" spc="-25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dirty="0" sz="2450" lang="en-US"/>
          </a:p>
        </p:txBody>
      </p:sp>
      <p:sp>
        <p:nvSpPr>
          <p:cNvPr id="1048717" name="Text 15"/>
          <p:cNvSpPr/>
          <p:nvPr/>
        </p:nvSpPr>
        <p:spPr>
          <a:xfrm>
            <a:off x="7903488" y="5537359"/>
            <a:ext cx="2615922" cy="326946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550"/>
              </a:lnSpc>
              <a:buNone/>
            </a:pPr>
            <a:r>
              <a:rPr b="1" dirty="0" sz="2050" kern="0" lang="en-US" spc="-21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Security</a:t>
            </a:r>
            <a:endParaRPr dirty="0" sz="2050" lang="en-US"/>
          </a:p>
        </p:txBody>
      </p:sp>
      <p:sp>
        <p:nvSpPr>
          <p:cNvPr id="1048718" name="Text 16"/>
          <p:cNvSpPr/>
          <p:nvPr/>
        </p:nvSpPr>
        <p:spPr>
          <a:xfrm>
            <a:off x="7903488" y="6002417"/>
            <a:ext cx="5921216" cy="690324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700"/>
              </a:lnSpc>
              <a:buNone/>
            </a:pPr>
            <a:r>
              <a:rPr dirty="0" sz="18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Encryption protects stored passwords from unauthorized access.</a:t>
            </a:r>
            <a:endParaRPr dirty="0" sz="1800"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6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/>
        </p:spPr>
      </p:pic>
      <p:sp>
        <p:nvSpPr>
          <p:cNvPr id="1048724" name="Text 0"/>
          <p:cNvSpPr/>
          <p:nvPr/>
        </p:nvSpPr>
        <p:spPr>
          <a:xfrm>
            <a:off x="6350198" y="1763673"/>
            <a:ext cx="5609749" cy="701278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5500"/>
              </a:lnSpc>
              <a:buNone/>
            </a:pPr>
            <a:r>
              <a:rPr b="1" dirty="0" sz="4400" kern="0" lang="en-US" spc="-44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Next Steps</a:t>
            </a:r>
            <a:endParaRPr dirty="0" sz="4400" lang="en-US"/>
          </a:p>
        </p:txBody>
      </p:sp>
      <p:sp>
        <p:nvSpPr>
          <p:cNvPr id="1048725" name="Shape 1"/>
          <p:cNvSpPr/>
          <p:nvPr/>
        </p:nvSpPr>
        <p:spPr>
          <a:xfrm>
            <a:off x="6350198" y="3112770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048726" name="Text 2"/>
          <p:cNvSpPr/>
          <p:nvPr/>
        </p:nvSpPr>
        <p:spPr>
          <a:xfrm>
            <a:off x="6563558" y="3222069"/>
            <a:ext cx="128588" cy="336590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650"/>
              </a:lnSpc>
              <a:buNone/>
            </a:pPr>
            <a:r>
              <a:rPr b="1" dirty="0" sz="2650" kern="0" lang="en-US" spc="-27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dirty="0" sz="2650" lang="en-US"/>
          </a:p>
        </p:txBody>
      </p:sp>
      <p:sp>
        <p:nvSpPr>
          <p:cNvPr id="1048727" name="Text 3"/>
          <p:cNvSpPr/>
          <p:nvPr/>
        </p:nvSpPr>
        <p:spPr>
          <a:xfrm>
            <a:off x="7152323" y="3112770"/>
            <a:ext cx="2782729" cy="350639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750"/>
              </a:lnSpc>
              <a:buNone/>
            </a:pPr>
            <a:r>
              <a:rPr b="1" dirty="0" sz="2200" kern="0" lang="en-US" spc="-22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Master Password</a:t>
            </a:r>
            <a:endParaRPr dirty="0" sz="2200" lang="en-US"/>
          </a:p>
        </p:txBody>
      </p:sp>
      <p:sp>
        <p:nvSpPr>
          <p:cNvPr id="1048728" name="Text 4"/>
          <p:cNvSpPr/>
          <p:nvPr/>
        </p:nvSpPr>
        <p:spPr>
          <a:xfrm>
            <a:off x="7152323" y="3611404"/>
            <a:ext cx="2782729" cy="740331"/>
          </a:xfrm>
          <a:prstGeom prst="rect"/>
          <a:noFill/>
        </p:spPr>
        <p:txBody>
          <a:bodyPr anchor="t" bIns="0" lIns="0" rIns="0" rtlCol="0" tIns="0" wrap="square"/>
          <a:p>
            <a:pPr indent="0" marL="0">
              <a:lnSpc>
                <a:spcPts val="2900"/>
              </a:lnSpc>
              <a:buNone/>
            </a:pPr>
            <a:r>
              <a:rPr dirty="0" sz="19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Add unlock feature for enhanced security.</a:t>
            </a:r>
            <a:endParaRPr dirty="0" sz="1900" lang="en-US"/>
          </a:p>
        </p:txBody>
      </p:sp>
      <p:sp>
        <p:nvSpPr>
          <p:cNvPr id="1048729" name="Shape 5"/>
          <p:cNvSpPr/>
          <p:nvPr/>
        </p:nvSpPr>
        <p:spPr>
          <a:xfrm>
            <a:off x="10181868" y="3112770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048730" name="Text 6"/>
          <p:cNvSpPr/>
          <p:nvPr/>
        </p:nvSpPr>
        <p:spPr>
          <a:xfrm>
            <a:off x="10361890" y="3222069"/>
            <a:ext cx="195263" cy="336590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650"/>
              </a:lnSpc>
              <a:buNone/>
            </a:pPr>
            <a:r>
              <a:rPr b="1" dirty="0" sz="2650" kern="0" lang="en-US" spc="-27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dirty="0" sz="2650" lang="en-US"/>
          </a:p>
        </p:txBody>
      </p:sp>
      <p:sp>
        <p:nvSpPr>
          <p:cNvPr id="1048731" name="Text 7"/>
          <p:cNvSpPr/>
          <p:nvPr/>
        </p:nvSpPr>
        <p:spPr>
          <a:xfrm>
            <a:off x="10983992" y="3112770"/>
            <a:ext cx="2782729" cy="701278"/>
          </a:xfrm>
          <a:prstGeom prst="rect"/>
          <a:noFill/>
        </p:spPr>
        <p:txBody>
          <a:bodyPr anchor="t" bIns="0" lIns="0" rIns="0" rtlCol="0" tIns="0" wrap="square"/>
          <a:p>
            <a:pPr indent="0" marL="0">
              <a:lnSpc>
                <a:spcPts val="2750"/>
              </a:lnSpc>
              <a:buNone/>
            </a:pPr>
            <a:r>
              <a:rPr b="1" dirty="0" sz="2200" kern="0" lang="en-US" spc="-22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Clipboard Management</a:t>
            </a:r>
            <a:endParaRPr dirty="0" sz="2200" lang="en-US"/>
          </a:p>
        </p:txBody>
      </p:sp>
      <p:sp>
        <p:nvSpPr>
          <p:cNvPr id="1048732" name="Text 8"/>
          <p:cNvSpPr/>
          <p:nvPr/>
        </p:nvSpPr>
        <p:spPr>
          <a:xfrm>
            <a:off x="10983992" y="3962043"/>
            <a:ext cx="2782729" cy="1110496"/>
          </a:xfrm>
          <a:prstGeom prst="rect"/>
          <a:noFill/>
        </p:spPr>
        <p:txBody>
          <a:bodyPr anchor="t" bIns="0" lIns="0" rIns="0" rtlCol="0" tIns="0" wrap="square"/>
          <a:p>
            <a:pPr indent="0" marL="0">
              <a:lnSpc>
                <a:spcPts val="2900"/>
              </a:lnSpc>
              <a:buNone/>
            </a:pPr>
            <a:r>
              <a:rPr dirty="0" sz="19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 temporary password copying with auto-clear.</a:t>
            </a:r>
            <a:endParaRPr dirty="0" sz="1900" lang="en-US"/>
          </a:p>
        </p:txBody>
      </p:sp>
      <p:sp>
        <p:nvSpPr>
          <p:cNvPr id="1048733" name="Shape 9"/>
          <p:cNvSpPr/>
          <p:nvPr/>
        </p:nvSpPr>
        <p:spPr>
          <a:xfrm>
            <a:off x="6350198" y="5597009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048734" name="Text 10"/>
          <p:cNvSpPr/>
          <p:nvPr/>
        </p:nvSpPr>
        <p:spPr>
          <a:xfrm>
            <a:off x="6529864" y="5706308"/>
            <a:ext cx="195858" cy="336590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650"/>
              </a:lnSpc>
              <a:buNone/>
            </a:pPr>
            <a:r>
              <a:rPr b="1" dirty="0" sz="2650" kern="0" lang="en-US" spc="-27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dirty="0" sz="2650" lang="en-US"/>
          </a:p>
        </p:txBody>
      </p:sp>
      <p:sp>
        <p:nvSpPr>
          <p:cNvPr id="1048735" name="Text 11"/>
          <p:cNvSpPr/>
          <p:nvPr/>
        </p:nvSpPr>
        <p:spPr>
          <a:xfrm>
            <a:off x="7152323" y="5597009"/>
            <a:ext cx="2804874" cy="350639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750"/>
              </a:lnSpc>
              <a:buNone/>
            </a:pPr>
            <a:r>
              <a:rPr b="1" dirty="0" sz="2200" kern="0" lang="en-US" spc="-22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Backup Options</a:t>
            </a:r>
            <a:endParaRPr dirty="0" sz="2200" lang="en-US"/>
          </a:p>
        </p:txBody>
      </p:sp>
      <p:sp>
        <p:nvSpPr>
          <p:cNvPr id="1048736" name="Text 12"/>
          <p:cNvSpPr/>
          <p:nvPr/>
        </p:nvSpPr>
        <p:spPr>
          <a:xfrm>
            <a:off x="7152323" y="6095643"/>
            <a:ext cx="6614279" cy="370165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900"/>
              </a:lnSpc>
              <a:buNone/>
            </a:pPr>
            <a:r>
              <a:rPr dirty="0" sz="19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 secure backup system for encrypted password file.</a:t>
            </a:r>
            <a:endParaRPr dirty="0" sz="1900"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/>
        </p:spPr>
      </p:pic>
      <p:sp>
        <p:nvSpPr>
          <p:cNvPr id="1048578" name="Text 0"/>
          <p:cNvSpPr/>
          <p:nvPr/>
        </p:nvSpPr>
        <p:spPr>
          <a:xfrm>
            <a:off x="863798" y="2052042"/>
            <a:ext cx="7416403" cy="1935242"/>
          </a:xfrm>
          <a:prstGeom prst="rect"/>
          <a:noFill/>
        </p:spPr>
        <p:txBody>
          <a:bodyPr anchor="t" bIns="0" lIns="0" rIns="0" rtlCol="0" tIns="0" wrap="square"/>
          <a:p>
            <a:pPr indent="0" marL="0">
              <a:lnSpc>
                <a:spcPts val="7600"/>
              </a:lnSpc>
              <a:buNone/>
            </a:pPr>
            <a:r>
              <a:rPr b="1" dirty="0" sz="6050" kern="0" lang="en-US" spc="-61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Password Manager Project</a:t>
            </a:r>
            <a:endParaRPr dirty="0" sz="6050" lang="en-US"/>
          </a:p>
        </p:txBody>
      </p:sp>
      <p:sp>
        <p:nvSpPr>
          <p:cNvPr id="1048579" name="Text 1"/>
          <p:cNvSpPr/>
          <p:nvPr/>
        </p:nvSpPr>
        <p:spPr>
          <a:xfrm>
            <a:off x="863798" y="4357449"/>
            <a:ext cx="7416403" cy="1110496"/>
          </a:xfrm>
          <a:prstGeom prst="rect"/>
          <a:noFill/>
        </p:spPr>
        <p:txBody>
          <a:bodyPr anchor="t" bIns="0" lIns="0" rIns="0" rtlCol="0" tIns="0" wrap="square"/>
          <a:p>
            <a:pPr indent="0" marL="0">
              <a:lnSpc>
                <a:spcPts val="2900"/>
              </a:lnSpc>
              <a:buNone/>
            </a:pPr>
            <a:r>
              <a:rPr dirty="0" sz="19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Python-based password manager securely stores, retrieves, and generates passwords. It features encryption for data protection and a user-friendly GUI.</a:t>
            </a:r>
            <a:endParaRPr dirty="0" sz="1900" lang="en-US"/>
          </a:p>
        </p:txBody>
      </p:sp>
      <p:sp>
        <p:nvSpPr>
          <p:cNvPr id="1048580" name="Shape 2"/>
          <p:cNvSpPr/>
          <p:nvPr/>
        </p:nvSpPr>
        <p:spPr>
          <a:xfrm>
            <a:off x="863798" y="5764054"/>
            <a:ext cx="394930" cy="394930"/>
          </a:xfrm>
          <a:prstGeom prst="roundRect">
            <a:avLst>
              <a:gd name="adj" fmla="val 23151155"/>
            </a:avLst>
          </a:prstGeom>
          <a:solidFill>
            <a:srgbClr val="F4ED37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1048581" name="Text 3"/>
          <p:cNvSpPr/>
          <p:nvPr/>
        </p:nvSpPr>
        <p:spPr>
          <a:xfrm>
            <a:off x="1010245" y="5912763"/>
            <a:ext cx="101918" cy="97512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750"/>
              </a:lnSpc>
              <a:buNone/>
            </a:pPr>
            <a:r>
              <a:rPr dirty="0" sz="750" lang="en-US">
                <a:solidFill>
                  <a:srgbClr val="3C3838"/>
                </a:solidFill>
                <a:latin typeface="Source Sans Pro Medium" pitchFamily="34" charset="0"/>
                <a:ea typeface="Source Sans Pro Medium" pitchFamily="34" charset="-122"/>
                <a:cs typeface="Source Sans Pro Medium" pitchFamily="34" charset="-120"/>
              </a:rPr>
              <a:t>VA</a:t>
            </a:r>
            <a:endParaRPr dirty="0" sz="750" lang="en-US"/>
          </a:p>
        </p:txBody>
      </p:sp>
      <p:sp>
        <p:nvSpPr>
          <p:cNvPr id="1048582" name="Text 4"/>
          <p:cNvSpPr/>
          <p:nvPr/>
        </p:nvSpPr>
        <p:spPr>
          <a:xfrm>
            <a:off x="1382078" y="5745599"/>
            <a:ext cx="1455539" cy="43184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3400"/>
              </a:lnSpc>
              <a:buNone/>
            </a:pPr>
            <a:r>
              <a:rPr b="1" dirty="0" sz="2400" lang="en-US">
                <a:solidFill>
                  <a:srgbClr val="3D3838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by Vishal A</a:t>
            </a:r>
            <a:endParaRPr dirty="0" sz="2400"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/>
        </p:spPr>
      </p:pic>
      <p:sp>
        <p:nvSpPr>
          <p:cNvPr id="1048588" name="Text 0"/>
          <p:cNvSpPr/>
          <p:nvPr/>
        </p:nvSpPr>
        <p:spPr>
          <a:xfrm>
            <a:off x="863798" y="1403271"/>
            <a:ext cx="5609749" cy="701278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5500"/>
              </a:lnSpc>
              <a:buNone/>
            </a:pPr>
            <a:r>
              <a:rPr b="1" dirty="0" sz="4400" kern="0" lang="en-US" spc="-44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Project Overview</a:t>
            </a:r>
            <a:endParaRPr dirty="0" sz="4400" lang="en-US"/>
          </a:p>
        </p:txBody>
      </p:sp>
      <p:sp>
        <p:nvSpPr>
          <p:cNvPr id="1048589" name="Shape 1"/>
          <p:cNvSpPr/>
          <p:nvPr/>
        </p:nvSpPr>
        <p:spPr>
          <a:xfrm>
            <a:off x="863798" y="2752368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048590" name="Text 2"/>
          <p:cNvSpPr/>
          <p:nvPr/>
        </p:nvSpPr>
        <p:spPr>
          <a:xfrm>
            <a:off x="1077158" y="2861667"/>
            <a:ext cx="128588" cy="336590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650"/>
              </a:lnSpc>
              <a:buNone/>
            </a:pPr>
            <a:r>
              <a:rPr b="1" dirty="0" sz="2650" kern="0" lang="en-US" spc="-27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dirty="0" sz="2650" lang="en-US"/>
          </a:p>
        </p:txBody>
      </p:sp>
      <p:sp>
        <p:nvSpPr>
          <p:cNvPr id="1048591" name="Text 3"/>
          <p:cNvSpPr/>
          <p:nvPr/>
        </p:nvSpPr>
        <p:spPr>
          <a:xfrm>
            <a:off x="1665923" y="2752368"/>
            <a:ext cx="2782729" cy="350639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750"/>
              </a:lnSpc>
              <a:buNone/>
            </a:pPr>
            <a:r>
              <a:rPr b="1" dirty="0" sz="2200" kern="0" lang="en-US" spc="-22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Store Passwords</a:t>
            </a:r>
            <a:endParaRPr dirty="0" sz="2200" lang="en-US"/>
          </a:p>
        </p:txBody>
      </p:sp>
      <p:sp>
        <p:nvSpPr>
          <p:cNvPr id="1048592" name="Text 4"/>
          <p:cNvSpPr/>
          <p:nvPr/>
        </p:nvSpPr>
        <p:spPr>
          <a:xfrm>
            <a:off x="1665923" y="3251002"/>
            <a:ext cx="2782729" cy="740331"/>
          </a:xfrm>
          <a:prstGeom prst="rect"/>
          <a:noFill/>
        </p:spPr>
        <p:txBody>
          <a:bodyPr anchor="t" bIns="0" lIns="0" rIns="0" rtlCol="0" tIns="0" wrap="square"/>
          <a:p>
            <a:pPr indent="0" marL="0">
              <a:lnSpc>
                <a:spcPts val="2900"/>
              </a:lnSpc>
              <a:buNone/>
            </a:pPr>
            <a:r>
              <a:rPr dirty="0" sz="19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Securely encrypt and save user passwords.</a:t>
            </a:r>
            <a:endParaRPr dirty="0" sz="1900" lang="en-US"/>
          </a:p>
        </p:txBody>
      </p:sp>
      <p:sp>
        <p:nvSpPr>
          <p:cNvPr id="1048593" name="Shape 5"/>
          <p:cNvSpPr/>
          <p:nvPr/>
        </p:nvSpPr>
        <p:spPr>
          <a:xfrm>
            <a:off x="4695468" y="2752368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048594" name="Text 6"/>
          <p:cNvSpPr/>
          <p:nvPr/>
        </p:nvSpPr>
        <p:spPr>
          <a:xfrm>
            <a:off x="4875490" y="2861667"/>
            <a:ext cx="195263" cy="336590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650"/>
              </a:lnSpc>
              <a:buNone/>
            </a:pPr>
            <a:r>
              <a:rPr b="1" dirty="0" sz="2650" kern="0" lang="en-US" spc="-27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dirty="0" sz="2650" lang="en-US"/>
          </a:p>
        </p:txBody>
      </p:sp>
      <p:sp>
        <p:nvSpPr>
          <p:cNvPr id="1048595" name="Text 7"/>
          <p:cNvSpPr/>
          <p:nvPr/>
        </p:nvSpPr>
        <p:spPr>
          <a:xfrm>
            <a:off x="5497592" y="2752368"/>
            <a:ext cx="2782729" cy="701278"/>
          </a:xfrm>
          <a:prstGeom prst="rect"/>
          <a:noFill/>
        </p:spPr>
        <p:txBody>
          <a:bodyPr anchor="t" bIns="0" lIns="0" rIns="0" rtlCol="0" tIns="0" wrap="square"/>
          <a:p>
            <a:pPr indent="0" marL="0">
              <a:lnSpc>
                <a:spcPts val="2750"/>
              </a:lnSpc>
              <a:buNone/>
            </a:pPr>
            <a:r>
              <a:rPr b="1" dirty="0" sz="2200" kern="0" lang="en-US" spc="-22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Retrieve Passwords</a:t>
            </a:r>
            <a:endParaRPr dirty="0" sz="2200" lang="en-US"/>
          </a:p>
        </p:txBody>
      </p:sp>
      <p:sp>
        <p:nvSpPr>
          <p:cNvPr id="1048596" name="Text 8"/>
          <p:cNvSpPr/>
          <p:nvPr/>
        </p:nvSpPr>
        <p:spPr>
          <a:xfrm>
            <a:off x="5497592" y="3601641"/>
            <a:ext cx="2782729" cy="740331"/>
          </a:xfrm>
          <a:prstGeom prst="rect"/>
          <a:noFill/>
        </p:spPr>
        <p:txBody>
          <a:bodyPr anchor="t" bIns="0" lIns="0" rIns="0" rtlCol="0" tIns="0" wrap="square"/>
          <a:p>
            <a:pPr indent="0" marL="0">
              <a:lnSpc>
                <a:spcPts val="2900"/>
              </a:lnSpc>
              <a:buNone/>
            </a:pPr>
            <a:r>
              <a:rPr dirty="0" sz="19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Easily access stored passwords when needed.</a:t>
            </a:r>
            <a:endParaRPr dirty="0" sz="1900" lang="en-US"/>
          </a:p>
        </p:txBody>
      </p:sp>
      <p:sp>
        <p:nvSpPr>
          <p:cNvPr id="1048597" name="Shape 9"/>
          <p:cNvSpPr/>
          <p:nvPr/>
        </p:nvSpPr>
        <p:spPr>
          <a:xfrm>
            <a:off x="863798" y="4866442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048598" name="Text 10"/>
          <p:cNvSpPr/>
          <p:nvPr/>
        </p:nvSpPr>
        <p:spPr>
          <a:xfrm>
            <a:off x="1043464" y="4975741"/>
            <a:ext cx="195858" cy="336590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650"/>
              </a:lnSpc>
              <a:buNone/>
            </a:pPr>
            <a:r>
              <a:rPr b="1" dirty="0" sz="2650" kern="0" lang="en-US" spc="-27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dirty="0" sz="2650" lang="en-US"/>
          </a:p>
        </p:txBody>
      </p:sp>
      <p:sp>
        <p:nvSpPr>
          <p:cNvPr id="1048599" name="Text 11"/>
          <p:cNvSpPr/>
          <p:nvPr/>
        </p:nvSpPr>
        <p:spPr>
          <a:xfrm>
            <a:off x="1665923" y="4866442"/>
            <a:ext cx="2782729" cy="701278"/>
          </a:xfrm>
          <a:prstGeom prst="rect"/>
          <a:noFill/>
        </p:spPr>
        <p:txBody>
          <a:bodyPr anchor="t" bIns="0" lIns="0" rIns="0" rtlCol="0" tIns="0" wrap="square"/>
          <a:p>
            <a:pPr indent="0" marL="0">
              <a:lnSpc>
                <a:spcPts val="2750"/>
              </a:lnSpc>
              <a:buNone/>
            </a:pPr>
            <a:r>
              <a:rPr b="1" dirty="0" sz="2200" kern="0" lang="en-US" spc="-22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Generate Passwords</a:t>
            </a:r>
            <a:endParaRPr dirty="0" sz="2200" lang="en-US"/>
          </a:p>
        </p:txBody>
      </p:sp>
      <p:sp>
        <p:nvSpPr>
          <p:cNvPr id="1048600" name="Text 12"/>
          <p:cNvSpPr/>
          <p:nvPr/>
        </p:nvSpPr>
        <p:spPr>
          <a:xfrm>
            <a:off x="1665923" y="5715714"/>
            <a:ext cx="2782729" cy="1110496"/>
          </a:xfrm>
          <a:prstGeom prst="rect"/>
          <a:noFill/>
        </p:spPr>
        <p:txBody>
          <a:bodyPr anchor="t" bIns="0" lIns="0" rIns="0" rtlCol="0" tIns="0" wrap="square"/>
          <a:p>
            <a:pPr indent="0" marL="0">
              <a:lnSpc>
                <a:spcPts val="2900"/>
              </a:lnSpc>
              <a:buNone/>
            </a:pPr>
            <a:r>
              <a:rPr dirty="0" sz="19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 strong, randomized passwords for enhanced security.</a:t>
            </a:r>
            <a:endParaRPr dirty="0" sz="1900" lang="en-US"/>
          </a:p>
        </p:txBody>
      </p:sp>
      <p:sp>
        <p:nvSpPr>
          <p:cNvPr id="1048601" name="Shape 13"/>
          <p:cNvSpPr/>
          <p:nvPr/>
        </p:nvSpPr>
        <p:spPr>
          <a:xfrm>
            <a:off x="4695468" y="4866442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048602" name="Text 14"/>
          <p:cNvSpPr/>
          <p:nvPr/>
        </p:nvSpPr>
        <p:spPr>
          <a:xfrm>
            <a:off x="4858822" y="4975741"/>
            <a:ext cx="228481" cy="336590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650"/>
              </a:lnSpc>
              <a:buNone/>
            </a:pPr>
            <a:r>
              <a:rPr b="1" dirty="0" sz="2650" kern="0" lang="en-US" spc="-27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4</a:t>
            </a:r>
            <a:endParaRPr dirty="0" sz="2650" lang="en-US"/>
          </a:p>
        </p:txBody>
      </p:sp>
      <p:sp>
        <p:nvSpPr>
          <p:cNvPr id="1048603" name="Text 15"/>
          <p:cNvSpPr/>
          <p:nvPr/>
        </p:nvSpPr>
        <p:spPr>
          <a:xfrm>
            <a:off x="5497592" y="4866442"/>
            <a:ext cx="2782729" cy="350639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750"/>
              </a:lnSpc>
              <a:buNone/>
            </a:pPr>
            <a:r>
              <a:rPr b="1" dirty="0" sz="2200" kern="0" lang="en-US" spc="-22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User Interface</a:t>
            </a:r>
            <a:endParaRPr dirty="0" sz="2200" lang="en-US"/>
          </a:p>
        </p:txBody>
      </p:sp>
      <p:sp>
        <p:nvSpPr>
          <p:cNvPr id="1048604" name="Text 16"/>
          <p:cNvSpPr/>
          <p:nvPr/>
        </p:nvSpPr>
        <p:spPr>
          <a:xfrm>
            <a:off x="5497592" y="5365075"/>
            <a:ext cx="2782729" cy="1110496"/>
          </a:xfrm>
          <a:prstGeom prst="rect"/>
          <a:noFill/>
        </p:spPr>
        <p:txBody>
          <a:bodyPr anchor="t" bIns="0" lIns="0" rIns="0" rtlCol="0" tIns="0" wrap="square"/>
          <a:p>
            <a:pPr indent="0" marL="0">
              <a:lnSpc>
                <a:spcPts val="2900"/>
              </a:lnSpc>
              <a:buNone/>
            </a:pPr>
            <a:r>
              <a:rPr dirty="0" sz="19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Graphical interface using Tkinter for user-friendly interaction.</a:t>
            </a:r>
            <a:endParaRPr dirty="0" sz="1900"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7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/>
        </p:spPr>
      </p:pic>
      <p:sp>
        <p:nvSpPr>
          <p:cNvPr id="1048610" name="Text 0"/>
          <p:cNvSpPr/>
          <p:nvPr/>
        </p:nvSpPr>
        <p:spPr>
          <a:xfrm>
            <a:off x="6277094" y="792004"/>
            <a:ext cx="5725478" cy="641747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5050"/>
              </a:lnSpc>
              <a:buNone/>
            </a:pPr>
            <a:r>
              <a:rPr b="1" dirty="0" sz="4000" kern="0" lang="en-US" spc="-4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Encryption Key Setup</a:t>
            </a:r>
            <a:endParaRPr dirty="0" sz="4000" lang="en-US"/>
          </a:p>
        </p:txBody>
      </p:sp>
      <p:sp>
        <p:nvSpPr>
          <p:cNvPr id="1048611" name="Shape 1"/>
          <p:cNvSpPr/>
          <p:nvPr/>
        </p:nvSpPr>
        <p:spPr>
          <a:xfrm>
            <a:off x="6600706" y="1772603"/>
            <a:ext cx="30480" cy="5664875"/>
          </a:xfrm>
          <a:prstGeom prst="roundRect">
            <a:avLst>
              <a:gd name="adj" fmla="val 111178"/>
            </a:avLst>
          </a:prstGeom>
          <a:solidFill>
            <a:srgbClr val="D8D4D4"/>
          </a:solidFill>
        </p:spPr>
      </p:sp>
      <p:sp>
        <p:nvSpPr>
          <p:cNvPr id="1048612" name="Shape 2"/>
          <p:cNvSpPr/>
          <p:nvPr/>
        </p:nvSpPr>
        <p:spPr>
          <a:xfrm>
            <a:off x="6839605" y="2265521"/>
            <a:ext cx="790694" cy="30480"/>
          </a:xfrm>
          <a:prstGeom prst="roundRect">
            <a:avLst>
              <a:gd name="adj" fmla="val 111178"/>
            </a:avLst>
          </a:prstGeom>
          <a:solidFill>
            <a:srgbClr val="D8D4D4"/>
          </a:solidFill>
        </p:spPr>
      </p:sp>
      <p:sp>
        <p:nvSpPr>
          <p:cNvPr id="1048613" name="Shape 3"/>
          <p:cNvSpPr/>
          <p:nvPr/>
        </p:nvSpPr>
        <p:spPr>
          <a:xfrm>
            <a:off x="6361807" y="2026682"/>
            <a:ext cx="508278" cy="508278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048614" name="Text 4"/>
          <p:cNvSpPr/>
          <p:nvPr/>
        </p:nvSpPr>
        <p:spPr>
          <a:xfrm>
            <a:off x="6557070" y="2126813"/>
            <a:ext cx="117634" cy="308015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400"/>
              </a:lnSpc>
              <a:buNone/>
            </a:pPr>
            <a:r>
              <a:rPr b="1" dirty="0" sz="2400" kern="0" lang="en-US" spc="-24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dirty="0" sz="2400" lang="en-US"/>
          </a:p>
        </p:txBody>
      </p:sp>
      <p:sp>
        <p:nvSpPr>
          <p:cNvPr id="1048615" name="Text 5"/>
          <p:cNvSpPr/>
          <p:nvPr/>
        </p:nvSpPr>
        <p:spPr>
          <a:xfrm>
            <a:off x="7858363" y="1998464"/>
            <a:ext cx="2567107" cy="320873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500"/>
              </a:lnSpc>
              <a:buNone/>
            </a:pPr>
            <a:r>
              <a:rPr b="1" dirty="0" sz="2000" kern="0" lang="en-US" spc="-2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Check for Key</a:t>
            </a:r>
            <a:endParaRPr dirty="0" sz="2000" lang="en-US"/>
          </a:p>
        </p:txBody>
      </p:sp>
      <p:sp>
        <p:nvSpPr>
          <p:cNvPr id="1048616" name="Text 6"/>
          <p:cNvSpPr/>
          <p:nvPr/>
        </p:nvSpPr>
        <p:spPr>
          <a:xfrm>
            <a:off x="7858363" y="2454831"/>
            <a:ext cx="5981343" cy="338733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650"/>
              </a:lnSpc>
              <a:buNone/>
            </a:pPr>
            <a:r>
              <a:rPr dirty="0" sz="175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system checks if a key file exists.</a:t>
            </a:r>
            <a:endParaRPr dirty="0" sz="1750" lang="en-US"/>
          </a:p>
        </p:txBody>
      </p:sp>
      <p:sp>
        <p:nvSpPr>
          <p:cNvPr id="1048617" name="Shape 7"/>
          <p:cNvSpPr/>
          <p:nvPr/>
        </p:nvSpPr>
        <p:spPr>
          <a:xfrm>
            <a:off x="6839605" y="3738205"/>
            <a:ext cx="790694" cy="30480"/>
          </a:xfrm>
          <a:prstGeom prst="roundRect">
            <a:avLst>
              <a:gd name="adj" fmla="val 111178"/>
            </a:avLst>
          </a:prstGeom>
          <a:solidFill>
            <a:srgbClr val="D8D4D4"/>
          </a:solidFill>
        </p:spPr>
      </p:sp>
      <p:sp>
        <p:nvSpPr>
          <p:cNvPr id="1048618" name="Shape 8"/>
          <p:cNvSpPr/>
          <p:nvPr/>
        </p:nvSpPr>
        <p:spPr>
          <a:xfrm>
            <a:off x="6361807" y="3499366"/>
            <a:ext cx="508278" cy="508278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048619" name="Text 9"/>
          <p:cNvSpPr/>
          <p:nvPr/>
        </p:nvSpPr>
        <p:spPr>
          <a:xfrm>
            <a:off x="6526590" y="3599497"/>
            <a:ext cx="178594" cy="308015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400"/>
              </a:lnSpc>
              <a:buNone/>
            </a:pPr>
            <a:r>
              <a:rPr b="1" dirty="0" sz="2400" kern="0" lang="en-US" spc="-24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dirty="0" sz="2400" lang="en-US"/>
          </a:p>
        </p:txBody>
      </p:sp>
      <p:sp>
        <p:nvSpPr>
          <p:cNvPr id="1048620" name="Text 10"/>
          <p:cNvSpPr/>
          <p:nvPr/>
        </p:nvSpPr>
        <p:spPr>
          <a:xfrm>
            <a:off x="7858363" y="3471148"/>
            <a:ext cx="2567107" cy="320873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500"/>
              </a:lnSpc>
              <a:buNone/>
            </a:pPr>
            <a:r>
              <a:rPr b="1" dirty="0" sz="2000" kern="0" lang="en-US" spc="-2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Generate Key</a:t>
            </a:r>
            <a:endParaRPr dirty="0" sz="2000" lang="en-US"/>
          </a:p>
        </p:txBody>
      </p:sp>
      <p:sp>
        <p:nvSpPr>
          <p:cNvPr id="1048621" name="Text 11"/>
          <p:cNvSpPr/>
          <p:nvPr/>
        </p:nvSpPr>
        <p:spPr>
          <a:xfrm>
            <a:off x="7858363" y="3927515"/>
            <a:ext cx="5981343" cy="338733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650"/>
              </a:lnSpc>
              <a:buNone/>
            </a:pPr>
            <a:r>
              <a:rPr dirty="0" sz="175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If no key exists, a new one is generated.</a:t>
            </a:r>
            <a:endParaRPr dirty="0" sz="1750" lang="en-US"/>
          </a:p>
        </p:txBody>
      </p:sp>
      <p:sp>
        <p:nvSpPr>
          <p:cNvPr id="1048622" name="Shape 12"/>
          <p:cNvSpPr/>
          <p:nvPr/>
        </p:nvSpPr>
        <p:spPr>
          <a:xfrm>
            <a:off x="6839605" y="5210889"/>
            <a:ext cx="790694" cy="30480"/>
          </a:xfrm>
          <a:prstGeom prst="roundRect">
            <a:avLst>
              <a:gd name="adj" fmla="val 111178"/>
            </a:avLst>
          </a:prstGeom>
          <a:solidFill>
            <a:srgbClr val="D8D4D4"/>
          </a:solidFill>
        </p:spPr>
      </p:sp>
      <p:sp>
        <p:nvSpPr>
          <p:cNvPr id="1048623" name="Shape 13"/>
          <p:cNvSpPr/>
          <p:nvPr/>
        </p:nvSpPr>
        <p:spPr>
          <a:xfrm>
            <a:off x="6361807" y="4972050"/>
            <a:ext cx="508278" cy="508278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048624" name="Text 14"/>
          <p:cNvSpPr/>
          <p:nvPr/>
        </p:nvSpPr>
        <p:spPr>
          <a:xfrm>
            <a:off x="6526232" y="5072182"/>
            <a:ext cx="179308" cy="308015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400"/>
              </a:lnSpc>
              <a:buNone/>
            </a:pPr>
            <a:r>
              <a:rPr b="1" dirty="0" sz="2400" kern="0" lang="en-US" spc="-24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dirty="0" sz="2400" lang="en-US"/>
          </a:p>
        </p:txBody>
      </p:sp>
      <p:sp>
        <p:nvSpPr>
          <p:cNvPr id="1048625" name="Text 15"/>
          <p:cNvSpPr/>
          <p:nvPr/>
        </p:nvSpPr>
        <p:spPr>
          <a:xfrm>
            <a:off x="7858363" y="4943832"/>
            <a:ext cx="2567107" cy="320873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500"/>
              </a:lnSpc>
              <a:buNone/>
            </a:pPr>
            <a:r>
              <a:rPr b="1" dirty="0" sz="2000" kern="0" lang="en-US" spc="-2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Save Key</a:t>
            </a:r>
            <a:endParaRPr dirty="0" sz="2000" lang="en-US"/>
          </a:p>
        </p:txBody>
      </p:sp>
      <p:sp>
        <p:nvSpPr>
          <p:cNvPr id="1048626" name="Text 16"/>
          <p:cNvSpPr/>
          <p:nvPr/>
        </p:nvSpPr>
        <p:spPr>
          <a:xfrm>
            <a:off x="7858363" y="5400199"/>
            <a:ext cx="5981343" cy="338733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650"/>
              </a:lnSpc>
              <a:buNone/>
            </a:pPr>
            <a:r>
              <a:rPr dirty="0" sz="175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new key is saved to a file for future use.</a:t>
            </a:r>
            <a:endParaRPr dirty="0" sz="1750" lang="en-US"/>
          </a:p>
        </p:txBody>
      </p:sp>
      <p:sp>
        <p:nvSpPr>
          <p:cNvPr id="1048627" name="Shape 17"/>
          <p:cNvSpPr/>
          <p:nvPr/>
        </p:nvSpPr>
        <p:spPr>
          <a:xfrm>
            <a:off x="6839605" y="6683573"/>
            <a:ext cx="790694" cy="30480"/>
          </a:xfrm>
          <a:prstGeom prst="roundRect">
            <a:avLst>
              <a:gd name="adj" fmla="val 111178"/>
            </a:avLst>
          </a:prstGeom>
          <a:solidFill>
            <a:srgbClr val="D8D4D4"/>
          </a:solidFill>
        </p:spPr>
      </p:sp>
      <p:sp>
        <p:nvSpPr>
          <p:cNvPr id="1048628" name="Shape 18"/>
          <p:cNvSpPr/>
          <p:nvPr/>
        </p:nvSpPr>
        <p:spPr>
          <a:xfrm>
            <a:off x="6361807" y="6444734"/>
            <a:ext cx="508278" cy="508278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048629" name="Text 19"/>
          <p:cNvSpPr/>
          <p:nvPr/>
        </p:nvSpPr>
        <p:spPr>
          <a:xfrm>
            <a:off x="6511350" y="6544866"/>
            <a:ext cx="209074" cy="308015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400"/>
              </a:lnSpc>
              <a:buNone/>
            </a:pPr>
            <a:r>
              <a:rPr b="1" dirty="0" sz="2400" kern="0" lang="en-US" spc="-24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4</a:t>
            </a:r>
            <a:endParaRPr dirty="0" sz="2400" lang="en-US"/>
          </a:p>
        </p:txBody>
      </p:sp>
      <p:sp>
        <p:nvSpPr>
          <p:cNvPr id="1048630" name="Text 20"/>
          <p:cNvSpPr/>
          <p:nvPr/>
        </p:nvSpPr>
        <p:spPr>
          <a:xfrm>
            <a:off x="7858363" y="6416516"/>
            <a:ext cx="2567107" cy="320873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500"/>
              </a:lnSpc>
              <a:buNone/>
            </a:pPr>
            <a:r>
              <a:rPr b="1" dirty="0" sz="2000" kern="0" lang="en-US" spc="-2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Load Key</a:t>
            </a:r>
            <a:endParaRPr dirty="0" sz="2000" lang="en-US"/>
          </a:p>
        </p:txBody>
      </p:sp>
      <p:sp>
        <p:nvSpPr>
          <p:cNvPr id="1048631" name="Text 21"/>
          <p:cNvSpPr/>
          <p:nvPr/>
        </p:nvSpPr>
        <p:spPr>
          <a:xfrm>
            <a:off x="7858363" y="6872883"/>
            <a:ext cx="5981343" cy="338733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650"/>
              </a:lnSpc>
              <a:buNone/>
            </a:pPr>
            <a:r>
              <a:rPr dirty="0" sz="175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If a key exists, it's loaded for encryption and decryption.</a:t>
            </a:r>
            <a:endParaRPr dirty="0" sz="1750"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9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/>
        </p:spPr>
      </p:pic>
      <p:sp>
        <p:nvSpPr>
          <p:cNvPr id="1048637" name="Text 0"/>
          <p:cNvSpPr/>
          <p:nvPr/>
        </p:nvSpPr>
        <p:spPr>
          <a:xfrm>
            <a:off x="863798" y="1723073"/>
            <a:ext cx="7011353" cy="701278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5500"/>
              </a:lnSpc>
              <a:buNone/>
            </a:pPr>
            <a:r>
              <a:rPr b="1" dirty="0" sz="4400" kern="0" lang="en-US" spc="-44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PasswordManager Class</a:t>
            </a:r>
            <a:endParaRPr dirty="0" sz="4400" lang="en-US"/>
          </a:p>
        </p:txBody>
      </p:sp>
      <p:sp>
        <p:nvSpPr>
          <p:cNvPr id="1048638" name="Shape 1"/>
          <p:cNvSpPr/>
          <p:nvPr/>
        </p:nvSpPr>
        <p:spPr>
          <a:xfrm>
            <a:off x="863798" y="2794516"/>
            <a:ext cx="3584853" cy="2102763"/>
          </a:xfrm>
          <a:prstGeom prst="roundRect">
            <a:avLst>
              <a:gd name="adj" fmla="val 1761"/>
            </a:avLst>
          </a:prstGeom>
          <a:solidFill>
            <a:srgbClr val="F2EEEE"/>
          </a:solidFill>
        </p:spPr>
      </p:sp>
      <p:sp>
        <p:nvSpPr>
          <p:cNvPr id="1048639" name="Text 2"/>
          <p:cNvSpPr/>
          <p:nvPr/>
        </p:nvSpPr>
        <p:spPr>
          <a:xfrm>
            <a:off x="1110615" y="3041333"/>
            <a:ext cx="2804874" cy="350639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750"/>
              </a:lnSpc>
              <a:buNone/>
            </a:pPr>
            <a:r>
              <a:rPr b="1" dirty="0" sz="2200" kern="0" lang="en-US" spc="-22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Initialization</a:t>
            </a:r>
            <a:endParaRPr dirty="0" sz="2200" lang="en-US"/>
          </a:p>
        </p:txBody>
      </p:sp>
      <p:sp>
        <p:nvSpPr>
          <p:cNvPr id="1048640" name="Text 3"/>
          <p:cNvSpPr/>
          <p:nvPr/>
        </p:nvSpPr>
        <p:spPr>
          <a:xfrm>
            <a:off x="1110615" y="3539966"/>
            <a:ext cx="3091220" cy="740331"/>
          </a:xfrm>
          <a:prstGeom prst="rect"/>
          <a:noFill/>
        </p:spPr>
        <p:txBody>
          <a:bodyPr anchor="t" bIns="0" lIns="0" rIns="0" rtlCol="0" tIns="0" wrap="square"/>
          <a:p>
            <a:pPr indent="0" marL="0">
              <a:lnSpc>
                <a:spcPts val="2900"/>
              </a:lnSpc>
              <a:buNone/>
            </a:pPr>
            <a:r>
              <a:rPr dirty="0" sz="19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Sets up data file and loads existing passwords.</a:t>
            </a:r>
            <a:endParaRPr dirty="0" sz="1900" lang="en-US"/>
          </a:p>
        </p:txBody>
      </p:sp>
      <p:sp>
        <p:nvSpPr>
          <p:cNvPr id="1048641" name="Shape 4"/>
          <p:cNvSpPr/>
          <p:nvPr/>
        </p:nvSpPr>
        <p:spPr>
          <a:xfrm>
            <a:off x="4695468" y="2794516"/>
            <a:ext cx="3584853" cy="2102763"/>
          </a:xfrm>
          <a:prstGeom prst="roundRect">
            <a:avLst>
              <a:gd name="adj" fmla="val 1761"/>
            </a:avLst>
          </a:prstGeom>
          <a:solidFill>
            <a:srgbClr val="F2EEEE"/>
          </a:solidFill>
        </p:spPr>
      </p:sp>
      <p:sp>
        <p:nvSpPr>
          <p:cNvPr id="1048642" name="Text 5"/>
          <p:cNvSpPr/>
          <p:nvPr/>
        </p:nvSpPr>
        <p:spPr>
          <a:xfrm>
            <a:off x="4942284" y="3041333"/>
            <a:ext cx="2804874" cy="350639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750"/>
              </a:lnSpc>
              <a:buNone/>
            </a:pPr>
            <a:r>
              <a:rPr b="1" dirty="0" sz="2200" kern="0" lang="en-US" spc="-22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Load Data</a:t>
            </a:r>
            <a:endParaRPr dirty="0" sz="2200" lang="en-US"/>
          </a:p>
        </p:txBody>
      </p:sp>
      <p:sp>
        <p:nvSpPr>
          <p:cNvPr id="1048643" name="Text 6"/>
          <p:cNvSpPr/>
          <p:nvPr/>
        </p:nvSpPr>
        <p:spPr>
          <a:xfrm>
            <a:off x="4942284" y="3539966"/>
            <a:ext cx="3091220" cy="1110496"/>
          </a:xfrm>
          <a:prstGeom prst="rect"/>
          <a:noFill/>
        </p:spPr>
        <p:txBody>
          <a:bodyPr anchor="t" bIns="0" lIns="0" rIns="0" rtlCol="0" tIns="0" wrap="square"/>
          <a:p>
            <a:pPr indent="0" marL="0">
              <a:lnSpc>
                <a:spcPts val="2900"/>
              </a:lnSpc>
              <a:buNone/>
            </a:pPr>
            <a:r>
              <a:rPr dirty="0" sz="19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Reads password data from JSON file or creates empty dictionary.</a:t>
            </a:r>
            <a:endParaRPr dirty="0" sz="1900" lang="en-US"/>
          </a:p>
        </p:txBody>
      </p:sp>
      <p:sp>
        <p:nvSpPr>
          <p:cNvPr id="1048644" name="Shape 7"/>
          <p:cNvSpPr/>
          <p:nvPr/>
        </p:nvSpPr>
        <p:spPr>
          <a:xfrm>
            <a:off x="863798" y="5144095"/>
            <a:ext cx="7416403" cy="1362432"/>
          </a:xfrm>
          <a:prstGeom prst="roundRect">
            <a:avLst>
              <a:gd name="adj" fmla="val 2718"/>
            </a:avLst>
          </a:prstGeom>
          <a:solidFill>
            <a:srgbClr val="F2EEEE"/>
          </a:solidFill>
        </p:spPr>
      </p:sp>
      <p:sp>
        <p:nvSpPr>
          <p:cNvPr id="1048645" name="Text 8"/>
          <p:cNvSpPr/>
          <p:nvPr/>
        </p:nvSpPr>
        <p:spPr>
          <a:xfrm>
            <a:off x="1110615" y="5390912"/>
            <a:ext cx="2804874" cy="350639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750"/>
              </a:lnSpc>
              <a:buNone/>
            </a:pPr>
            <a:r>
              <a:rPr b="1" dirty="0" sz="2200" kern="0" lang="en-US" spc="-22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Save Data</a:t>
            </a:r>
            <a:endParaRPr dirty="0" sz="2200" lang="en-US"/>
          </a:p>
        </p:txBody>
      </p:sp>
      <p:sp>
        <p:nvSpPr>
          <p:cNvPr id="1048646" name="Text 9"/>
          <p:cNvSpPr/>
          <p:nvPr/>
        </p:nvSpPr>
        <p:spPr>
          <a:xfrm>
            <a:off x="1110615" y="5889546"/>
            <a:ext cx="6922770" cy="370165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900"/>
              </a:lnSpc>
              <a:buNone/>
            </a:pPr>
            <a:r>
              <a:rPr dirty="0" sz="19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Writes encrypted password data to JSON file.</a:t>
            </a:r>
            <a:endParaRPr dirty="0" sz="1900"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2" name="Text 0"/>
          <p:cNvSpPr/>
          <p:nvPr/>
        </p:nvSpPr>
        <p:spPr>
          <a:xfrm>
            <a:off x="863798" y="2860834"/>
            <a:ext cx="9779913" cy="701278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5500"/>
              </a:lnSpc>
              <a:buNone/>
            </a:pPr>
            <a:r>
              <a:rPr b="1" dirty="0" sz="4400" kern="0" lang="en-US" spc="-44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Adding and Retrieving Passwords</a:t>
            </a:r>
            <a:endParaRPr dirty="0" sz="4400" lang="en-US"/>
          </a:p>
        </p:txBody>
      </p:sp>
      <p:sp>
        <p:nvSpPr>
          <p:cNvPr id="1048653" name="Text 1"/>
          <p:cNvSpPr/>
          <p:nvPr/>
        </p:nvSpPr>
        <p:spPr>
          <a:xfrm>
            <a:off x="863798" y="4179094"/>
            <a:ext cx="2804874" cy="350639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750"/>
              </a:lnSpc>
              <a:buNone/>
            </a:pPr>
            <a:r>
              <a:rPr b="1" dirty="0" sz="2200" kern="0" lang="en-US" spc="-22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Add Password</a:t>
            </a:r>
            <a:endParaRPr dirty="0" sz="2200" lang="en-US"/>
          </a:p>
        </p:txBody>
      </p:sp>
      <p:sp>
        <p:nvSpPr>
          <p:cNvPr id="1048654" name="Text 2"/>
          <p:cNvSpPr/>
          <p:nvPr/>
        </p:nvSpPr>
        <p:spPr>
          <a:xfrm>
            <a:off x="863798" y="4776549"/>
            <a:ext cx="6150293" cy="370165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900"/>
              </a:lnSpc>
              <a:buNone/>
            </a:pPr>
            <a:r>
              <a:rPr dirty="0" sz="19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Encrypts password and saves with website and username.</a:t>
            </a:r>
            <a:endParaRPr dirty="0" sz="1900" lang="en-US"/>
          </a:p>
        </p:txBody>
      </p:sp>
      <p:sp>
        <p:nvSpPr>
          <p:cNvPr id="1048655" name="Text 3"/>
          <p:cNvSpPr/>
          <p:nvPr/>
        </p:nvSpPr>
        <p:spPr>
          <a:xfrm>
            <a:off x="7623929" y="4179094"/>
            <a:ext cx="2804874" cy="350639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750"/>
              </a:lnSpc>
              <a:buNone/>
            </a:pPr>
            <a:r>
              <a:rPr b="1" dirty="0" sz="2200" kern="0" lang="en-US" spc="-22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Retrieve Password</a:t>
            </a:r>
            <a:endParaRPr dirty="0" sz="2200" lang="en-US"/>
          </a:p>
        </p:txBody>
      </p:sp>
      <p:sp>
        <p:nvSpPr>
          <p:cNvPr id="1048656" name="Text 4"/>
          <p:cNvSpPr/>
          <p:nvPr/>
        </p:nvSpPr>
        <p:spPr>
          <a:xfrm>
            <a:off x="7623929" y="4776549"/>
            <a:ext cx="6150293" cy="370165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900"/>
              </a:lnSpc>
              <a:buNone/>
            </a:pPr>
            <a:r>
              <a:rPr dirty="0" sz="19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Decrypts and returns password for given website.</a:t>
            </a:r>
            <a:endParaRPr dirty="0" sz="1900"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2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4630400" cy="3037522"/>
          </a:xfrm>
          <a:prstGeom prst="rect"/>
        </p:spPr>
      </p:pic>
      <p:sp>
        <p:nvSpPr>
          <p:cNvPr id="1048662" name="Text 0"/>
          <p:cNvSpPr/>
          <p:nvPr/>
        </p:nvSpPr>
        <p:spPr>
          <a:xfrm>
            <a:off x="850463" y="3706535"/>
            <a:ext cx="6068258" cy="690324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5400"/>
              </a:lnSpc>
              <a:buNone/>
            </a:pPr>
            <a:r>
              <a:rPr b="1" dirty="0" sz="4300" kern="0" lang="en-US" spc="-43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Password Generation</a:t>
            </a:r>
            <a:endParaRPr dirty="0" sz="4300" lang="en-US"/>
          </a:p>
        </p:txBody>
      </p:sp>
      <p:pic>
        <p:nvPicPr>
          <p:cNvPr id="2097163" name="Image 1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850463" y="4761309"/>
            <a:ext cx="4309824" cy="972026"/>
          </a:xfrm>
          <a:prstGeom prst="rect"/>
        </p:spPr>
      </p:pic>
      <p:sp>
        <p:nvSpPr>
          <p:cNvPr id="1048663" name="Text 1"/>
          <p:cNvSpPr/>
          <p:nvPr/>
        </p:nvSpPr>
        <p:spPr>
          <a:xfrm>
            <a:off x="1093470" y="6097786"/>
            <a:ext cx="2787253" cy="345043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00"/>
              </a:lnSpc>
              <a:buNone/>
            </a:pPr>
            <a:r>
              <a:rPr b="1" dirty="0" sz="2150" kern="0" lang="en-US" spc="-22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Character Selection</a:t>
            </a:r>
            <a:endParaRPr dirty="0" sz="2150" lang="en-US"/>
          </a:p>
        </p:txBody>
      </p:sp>
      <p:sp>
        <p:nvSpPr>
          <p:cNvPr id="1048664" name="Text 2"/>
          <p:cNvSpPr/>
          <p:nvPr/>
        </p:nvSpPr>
        <p:spPr>
          <a:xfrm>
            <a:off x="1093470" y="6588562"/>
            <a:ext cx="3823811" cy="728901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850"/>
              </a:lnSpc>
              <a:buNone/>
            </a:pPr>
            <a:r>
              <a:rPr dirty="0" sz="19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Uses letters, digits, and punctuation for diversity.</a:t>
            </a:r>
            <a:endParaRPr dirty="0" sz="1900" lang="en-US"/>
          </a:p>
        </p:txBody>
      </p:sp>
      <p:pic>
        <p:nvPicPr>
          <p:cNvPr id="2097164" name="Image 2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5160288" y="4761309"/>
            <a:ext cx="4309824" cy="972026"/>
          </a:xfrm>
          <a:prstGeom prst="rect"/>
        </p:spPr>
      </p:pic>
      <p:sp>
        <p:nvSpPr>
          <p:cNvPr id="1048665" name="Text 3"/>
          <p:cNvSpPr/>
          <p:nvPr/>
        </p:nvSpPr>
        <p:spPr>
          <a:xfrm>
            <a:off x="5403294" y="6097786"/>
            <a:ext cx="2761417" cy="345043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00"/>
              </a:lnSpc>
              <a:buNone/>
            </a:pPr>
            <a:r>
              <a:rPr b="1" dirty="0" sz="2150" kern="0" lang="en-US" spc="-22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Random Choice</a:t>
            </a:r>
            <a:endParaRPr dirty="0" sz="2150" lang="en-US"/>
          </a:p>
        </p:txBody>
      </p:sp>
      <p:sp>
        <p:nvSpPr>
          <p:cNvPr id="1048666" name="Text 4"/>
          <p:cNvSpPr/>
          <p:nvPr/>
        </p:nvSpPr>
        <p:spPr>
          <a:xfrm>
            <a:off x="5403294" y="6588562"/>
            <a:ext cx="3823811" cy="728901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850"/>
              </a:lnSpc>
              <a:buNone/>
            </a:pPr>
            <a:r>
              <a:rPr dirty="0" sz="19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Employs secrets module for secure character selection.</a:t>
            </a:r>
            <a:endParaRPr dirty="0" sz="1900" lang="en-US"/>
          </a:p>
        </p:txBody>
      </p:sp>
      <p:pic>
        <p:nvPicPr>
          <p:cNvPr id="2097165" name="Image 3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9470112" y="4761309"/>
            <a:ext cx="4309824" cy="972026"/>
          </a:xfrm>
          <a:prstGeom prst="rect"/>
        </p:spPr>
      </p:pic>
      <p:sp>
        <p:nvSpPr>
          <p:cNvPr id="1048667" name="Text 5"/>
          <p:cNvSpPr/>
          <p:nvPr/>
        </p:nvSpPr>
        <p:spPr>
          <a:xfrm>
            <a:off x="9713119" y="6097786"/>
            <a:ext cx="2761417" cy="345043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00"/>
              </a:lnSpc>
              <a:buNone/>
            </a:pPr>
            <a:r>
              <a:rPr b="1" dirty="0" sz="2150" kern="0" lang="en-US" spc="-22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Password Creation</a:t>
            </a:r>
            <a:endParaRPr dirty="0" sz="2150" lang="en-US"/>
          </a:p>
        </p:txBody>
      </p:sp>
      <p:sp>
        <p:nvSpPr>
          <p:cNvPr id="1048668" name="Text 6"/>
          <p:cNvSpPr/>
          <p:nvPr/>
        </p:nvSpPr>
        <p:spPr>
          <a:xfrm>
            <a:off x="9713119" y="6588562"/>
            <a:ext cx="3823811" cy="728901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850"/>
              </a:lnSpc>
              <a:buNone/>
            </a:pPr>
            <a:r>
              <a:rPr dirty="0" sz="19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Combines chosen characters to form strong password.</a:t>
            </a:r>
            <a:endParaRPr dirty="0" sz="1900"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7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/>
        </p:spPr>
      </p:pic>
      <p:sp>
        <p:nvSpPr>
          <p:cNvPr id="1048674" name="Text 0"/>
          <p:cNvSpPr/>
          <p:nvPr/>
        </p:nvSpPr>
        <p:spPr>
          <a:xfrm>
            <a:off x="6211253" y="862846"/>
            <a:ext cx="7161014" cy="588407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4600"/>
              </a:lnSpc>
              <a:buNone/>
            </a:pPr>
            <a:r>
              <a:rPr b="1" dirty="0" sz="3700" kern="0" lang="en-US" spc="-37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Graphical User Interface (GUI)</a:t>
            </a:r>
            <a:endParaRPr dirty="0" sz="3700" lang="en-US"/>
          </a:p>
        </p:txBody>
      </p:sp>
      <p:pic>
        <p:nvPicPr>
          <p:cNvPr id="2097168" name="Image 1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6211253" y="1761887"/>
            <a:ext cx="517803" cy="517803"/>
          </a:xfrm>
          <a:prstGeom prst="rect"/>
        </p:spPr>
      </p:pic>
      <p:sp>
        <p:nvSpPr>
          <p:cNvPr id="1048675" name="Text 1"/>
          <p:cNvSpPr/>
          <p:nvPr/>
        </p:nvSpPr>
        <p:spPr>
          <a:xfrm>
            <a:off x="6211253" y="2486739"/>
            <a:ext cx="2353747" cy="294203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300"/>
              </a:lnSpc>
              <a:buNone/>
            </a:pPr>
            <a:r>
              <a:rPr b="1" dirty="0" sz="1850" kern="0" lang="en-US" spc="-19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Main Window</a:t>
            </a:r>
            <a:endParaRPr dirty="0" sz="1850" lang="en-US"/>
          </a:p>
        </p:txBody>
      </p:sp>
      <p:sp>
        <p:nvSpPr>
          <p:cNvPr id="1048676" name="Text 2"/>
          <p:cNvSpPr/>
          <p:nvPr/>
        </p:nvSpPr>
        <p:spPr>
          <a:xfrm>
            <a:off x="6211253" y="2905125"/>
            <a:ext cx="7694295" cy="310753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400"/>
              </a:lnSpc>
              <a:buNone/>
            </a:pPr>
            <a:r>
              <a:rPr dirty="0" sz="16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Creates application window using Tkinter.</a:t>
            </a:r>
            <a:endParaRPr dirty="0" sz="1600" lang="en-US"/>
          </a:p>
        </p:txBody>
      </p:sp>
      <p:pic>
        <p:nvPicPr>
          <p:cNvPr id="2097169" name="Image 2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6211253" y="3837265"/>
            <a:ext cx="517803" cy="517803"/>
          </a:xfrm>
          <a:prstGeom prst="rect"/>
        </p:spPr>
      </p:pic>
      <p:sp>
        <p:nvSpPr>
          <p:cNvPr id="1048677" name="Text 3"/>
          <p:cNvSpPr/>
          <p:nvPr/>
        </p:nvSpPr>
        <p:spPr>
          <a:xfrm>
            <a:off x="6211253" y="4562118"/>
            <a:ext cx="2353747" cy="294203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300"/>
              </a:lnSpc>
              <a:buNone/>
            </a:pPr>
            <a:r>
              <a:rPr b="1" dirty="0" sz="1850" kern="0" lang="en-US" spc="-19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Input Fields</a:t>
            </a:r>
            <a:endParaRPr dirty="0" sz="1850" lang="en-US"/>
          </a:p>
        </p:txBody>
      </p:sp>
      <p:sp>
        <p:nvSpPr>
          <p:cNvPr id="1048678" name="Text 4"/>
          <p:cNvSpPr/>
          <p:nvPr/>
        </p:nvSpPr>
        <p:spPr>
          <a:xfrm>
            <a:off x="6211253" y="4980503"/>
            <a:ext cx="7694295" cy="310753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400"/>
              </a:lnSpc>
              <a:buNone/>
            </a:pPr>
            <a:r>
              <a:rPr dirty="0" sz="16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Adds text fields for website, username, and password.</a:t>
            </a:r>
            <a:endParaRPr dirty="0" sz="1600" lang="en-US"/>
          </a:p>
        </p:txBody>
      </p:sp>
      <p:pic>
        <p:nvPicPr>
          <p:cNvPr id="2097170" name="Image 3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6211253" y="5912644"/>
            <a:ext cx="517803" cy="517803"/>
          </a:xfrm>
          <a:prstGeom prst="rect"/>
        </p:spPr>
      </p:pic>
      <p:sp>
        <p:nvSpPr>
          <p:cNvPr id="1048679" name="Text 5"/>
          <p:cNvSpPr/>
          <p:nvPr/>
        </p:nvSpPr>
        <p:spPr>
          <a:xfrm>
            <a:off x="6211253" y="6637496"/>
            <a:ext cx="2353747" cy="294203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300"/>
              </a:lnSpc>
              <a:buNone/>
            </a:pPr>
            <a:r>
              <a:rPr b="1" dirty="0" sz="1850" kern="0" lang="en-US" spc="-19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Action Buttons</a:t>
            </a:r>
            <a:endParaRPr dirty="0" sz="1850" lang="en-US"/>
          </a:p>
        </p:txBody>
      </p:sp>
      <p:sp>
        <p:nvSpPr>
          <p:cNvPr id="1048680" name="Text 6"/>
          <p:cNvSpPr/>
          <p:nvPr/>
        </p:nvSpPr>
        <p:spPr>
          <a:xfrm>
            <a:off x="6211253" y="7055882"/>
            <a:ext cx="7694295" cy="310753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400"/>
              </a:lnSpc>
              <a:buNone/>
            </a:pPr>
            <a:r>
              <a:rPr dirty="0" sz="16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Implements buttons for adding, retrieving, and generating passwords.</a:t>
            </a:r>
            <a:endParaRPr dirty="0" sz="1600"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2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/>
        </p:spPr>
      </p:pic>
      <p:sp>
        <p:nvSpPr>
          <p:cNvPr id="1048686" name="Text 0"/>
          <p:cNvSpPr/>
          <p:nvPr/>
        </p:nvSpPr>
        <p:spPr>
          <a:xfrm>
            <a:off x="6350198" y="2171581"/>
            <a:ext cx="5609749" cy="701278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5500"/>
              </a:lnSpc>
              <a:buNone/>
            </a:pPr>
            <a:r>
              <a:rPr b="1" dirty="0" sz="4400" kern="0" lang="en-US" spc="-44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Button Functions</a:t>
            </a:r>
            <a:endParaRPr dirty="0" sz="4400" lang="en-US"/>
          </a:p>
        </p:txBody>
      </p:sp>
      <p:sp>
        <p:nvSpPr>
          <p:cNvPr id="1048687" name="Shape 1"/>
          <p:cNvSpPr/>
          <p:nvPr/>
        </p:nvSpPr>
        <p:spPr>
          <a:xfrm>
            <a:off x="6350198" y="3243024"/>
            <a:ext cx="7416403" cy="2814995"/>
          </a:xfrm>
          <a:prstGeom prst="roundRect">
            <a:avLst>
              <a:gd name="adj" fmla="val 1315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1048688" name="Shape 2"/>
          <p:cNvSpPr/>
          <p:nvPr/>
        </p:nvSpPr>
        <p:spPr>
          <a:xfrm>
            <a:off x="6365438" y="3258264"/>
            <a:ext cx="7385923" cy="681395"/>
          </a:xfrm>
          <a:prstGeom prst="rect"/>
          <a:solidFill>
            <a:srgbClr val="FFFFFF">
              <a:alpha val="4000"/>
            </a:srgbClr>
          </a:solidFill>
        </p:spPr>
      </p:sp>
      <p:sp>
        <p:nvSpPr>
          <p:cNvPr id="1048689" name="Text 3"/>
          <p:cNvSpPr/>
          <p:nvPr/>
        </p:nvSpPr>
        <p:spPr>
          <a:xfrm>
            <a:off x="6612255" y="3413879"/>
            <a:ext cx="3195518" cy="370165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900"/>
              </a:lnSpc>
              <a:buNone/>
            </a:pPr>
            <a:r>
              <a:rPr dirty="0" sz="19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Add Password</a:t>
            </a:r>
            <a:endParaRPr dirty="0" sz="1900" lang="en-US"/>
          </a:p>
        </p:txBody>
      </p:sp>
      <p:sp>
        <p:nvSpPr>
          <p:cNvPr id="1048690" name="Text 4"/>
          <p:cNvSpPr/>
          <p:nvPr/>
        </p:nvSpPr>
        <p:spPr>
          <a:xfrm>
            <a:off x="10309027" y="3413879"/>
            <a:ext cx="3195518" cy="370165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900"/>
              </a:lnSpc>
              <a:buNone/>
            </a:pPr>
            <a:r>
              <a:rPr dirty="0" sz="19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Encrypts and saves user input</a:t>
            </a:r>
            <a:endParaRPr dirty="0" sz="1900" lang="en-US"/>
          </a:p>
        </p:txBody>
      </p:sp>
      <p:sp>
        <p:nvSpPr>
          <p:cNvPr id="1048691" name="Shape 5"/>
          <p:cNvSpPr/>
          <p:nvPr/>
        </p:nvSpPr>
        <p:spPr>
          <a:xfrm>
            <a:off x="6365438" y="3939659"/>
            <a:ext cx="7385923" cy="1051560"/>
          </a:xfrm>
          <a:prstGeom prst="rect"/>
          <a:solidFill>
            <a:srgbClr val="000000">
              <a:alpha val="4000"/>
            </a:srgbClr>
          </a:solidFill>
        </p:spPr>
      </p:sp>
      <p:sp>
        <p:nvSpPr>
          <p:cNvPr id="1048692" name="Text 6"/>
          <p:cNvSpPr/>
          <p:nvPr/>
        </p:nvSpPr>
        <p:spPr>
          <a:xfrm>
            <a:off x="6612255" y="4095274"/>
            <a:ext cx="3195518" cy="370165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900"/>
              </a:lnSpc>
              <a:buNone/>
            </a:pPr>
            <a:r>
              <a:rPr dirty="0" sz="19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Generate Password</a:t>
            </a:r>
            <a:endParaRPr dirty="0" sz="1900" lang="en-US"/>
          </a:p>
        </p:txBody>
      </p:sp>
      <p:sp>
        <p:nvSpPr>
          <p:cNvPr id="1048693" name="Text 7"/>
          <p:cNvSpPr/>
          <p:nvPr/>
        </p:nvSpPr>
        <p:spPr>
          <a:xfrm>
            <a:off x="10309027" y="4095274"/>
            <a:ext cx="3195518" cy="740331"/>
          </a:xfrm>
          <a:prstGeom prst="rect"/>
          <a:noFill/>
        </p:spPr>
        <p:txBody>
          <a:bodyPr anchor="t" bIns="0" lIns="0" rIns="0" rtlCol="0" tIns="0" wrap="square"/>
          <a:p>
            <a:pPr indent="0" marL="0">
              <a:lnSpc>
                <a:spcPts val="2900"/>
              </a:lnSpc>
              <a:buNone/>
            </a:pPr>
            <a:r>
              <a:rPr dirty="0" sz="19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Creates and fills random password</a:t>
            </a:r>
            <a:endParaRPr dirty="0" sz="1900" lang="en-US"/>
          </a:p>
        </p:txBody>
      </p:sp>
      <p:sp>
        <p:nvSpPr>
          <p:cNvPr id="1048694" name="Shape 8"/>
          <p:cNvSpPr/>
          <p:nvPr/>
        </p:nvSpPr>
        <p:spPr>
          <a:xfrm>
            <a:off x="6365438" y="4991219"/>
            <a:ext cx="7385923" cy="1051560"/>
          </a:xfrm>
          <a:prstGeom prst="rect"/>
          <a:solidFill>
            <a:srgbClr val="FFFFFF">
              <a:alpha val="4000"/>
            </a:srgbClr>
          </a:solidFill>
        </p:spPr>
      </p:sp>
      <p:sp>
        <p:nvSpPr>
          <p:cNvPr id="1048695" name="Text 9"/>
          <p:cNvSpPr/>
          <p:nvPr/>
        </p:nvSpPr>
        <p:spPr>
          <a:xfrm>
            <a:off x="6612255" y="5146834"/>
            <a:ext cx="3195518" cy="370165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900"/>
              </a:lnSpc>
              <a:buNone/>
            </a:pPr>
            <a:r>
              <a:rPr dirty="0" sz="19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Retrieve Password</a:t>
            </a:r>
            <a:endParaRPr dirty="0" sz="1900" lang="en-US"/>
          </a:p>
        </p:txBody>
      </p:sp>
      <p:sp>
        <p:nvSpPr>
          <p:cNvPr id="1048696" name="Text 10"/>
          <p:cNvSpPr/>
          <p:nvPr/>
        </p:nvSpPr>
        <p:spPr>
          <a:xfrm>
            <a:off x="10309027" y="5146834"/>
            <a:ext cx="3195518" cy="740331"/>
          </a:xfrm>
          <a:prstGeom prst="rect"/>
          <a:noFill/>
        </p:spPr>
        <p:txBody>
          <a:bodyPr anchor="t" bIns="0" lIns="0" rIns="0" rtlCol="0" tIns="0" wrap="square"/>
          <a:p>
            <a:pPr indent="0" marL="0">
              <a:lnSpc>
                <a:spcPts val="2900"/>
              </a:lnSpc>
              <a:buNone/>
            </a:pPr>
            <a:r>
              <a:rPr dirty="0" sz="1900" lang="en-US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Decrypts and displays stored password</a:t>
            </a:r>
            <a:endParaRPr dirty="0" sz="1900"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Company>PptxGenJS</Company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PptxGenJS Presentation</dc:title>
  <dc:creator>PptxGenJS</dc:creator>
  <cp:lastModifiedBy>PptxGenJS</cp:lastModifiedBy>
  <dcterms:created xsi:type="dcterms:W3CDTF">2024-11-06T18:08:23Z</dcterms:created>
  <dcterms:modified xsi:type="dcterms:W3CDTF">2024-11-07T05:27:53Z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92996d6af5f94d28a54e3ff73e96d8af</vt:lpwstr>
  </property>
</Properties>
</file>